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65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2/19/2017</a:t>
            </a:fld>
            <a:endParaRPr lang="en-US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2/19/2017</a:t>
            </a:fld>
            <a:endParaRPr lang="en-US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2/19/2017</a:t>
            </a:fld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2/19/2017</a:t>
            </a:fld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2/19/2017</a:t>
            </a:fld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2/19/2017</a:t>
            </a:fld>
            <a:endParaRPr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8305800" cy="1143000"/>
          </a:xfrm>
        </p:spPr>
        <p:txBody>
          <a:bodyPr/>
          <a:lstStyle/>
          <a:p>
            <a:r>
              <a:rPr lang="pt-PT" sz="4000" dirty="0" smtClean="0">
                <a:solidFill>
                  <a:schemeClr val="bg1"/>
                </a:solidFill>
                <a:latin typeface="Cooper Black" pitchFamily="18" charset="0"/>
              </a:rPr>
              <a:t>GARÇA BRANCA </a:t>
            </a:r>
            <a:endParaRPr lang="pt-PT" sz="4000" dirty="0">
              <a:latin typeface="Cooper Black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Os animais do estuário do Tejo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120680" cy="547260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A Garça branca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104456" cy="1656184"/>
          </a:xfrm>
        </p:spPr>
        <p:txBody>
          <a:bodyPr/>
          <a:lstStyle/>
          <a:p>
            <a:r>
              <a:rPr lang="pt-PT" dirty="0" smtClean="0">
                <a:solidFill>
                  <a:schemeClr val="bg2"/>
                </a:solidFill>
              </a:rPr>
              <a:t>1-É </a:t>
            </a:r>
            <a:r>
              <a:rPr lang="pt-PT" dirty="0" smtClean="0">
                <a:solidFill>
                  <a:schemeClr val="bg2"/>
                </a:solidFill>
              </a:rPr>
              <a:t>uma ave migratória?</a:t>
            </a:r>
          </a:p>
          <a:p>
            <a:r>
              <a:rPr lang="pt-PT" sz="2000" dirty="0" smtClean="0">
                <a:solidFill>
                  <a:schemeClr val="bg1"/>
                </a:solidFill>
              </a:rPr>
              <a:t>Sim.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53272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O que querem saber?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3"/>
          </p:nvPr>
        </p:nvSpPr>
        <p:spPr>
          <a:xfrm>
            <a:off x="4716016" y="764704"/>
            <a:ext cx="4032448" cy="1872208"/>
          </a:xfrm>
        </p:spPr>
        <p:txBody>
          <a:bodyPr/>
          <a:lstStyle/>
          <a:p>
            <a:r>
              <a:rPr lang="pt-PT" dirty="0" smtClean="0">
                <a:solidFill>
                  <a:schemeClr val="bg2"/>
                </a:solidFill>
              </a:rPr>
              <a:t>2-De </a:t>
            </a:r>
            <a:r>
              <a:rPr lang="pt-PT" dirty="0" smtClean="0">
                <a:solidFill>
                  <a:schemeClr val="bg2"/>
                </a:solidFill>
              </a:rPr>
              <a:t>que se alimenta?</a:t>
            </a:r>
          </a:p>
          <a:p>
            <a:r>
              <a:rPr lang="pt-PT" sz="2000" dirty="0" smtClean="0">
                <a:solidFill>
                  <a:schemeClr val="bg1"/>
                </a:solidFill>
              </a:rPr>
              <a:t>Principalmente de peixes mas também aprecia insetos, larvas, caranguejos , anfíbios e pequenos répteis.</a:t>
            </a: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m para reproduçaõ da garça bran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69271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8524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>
          <a:xfrm>
            <a:off x="395536" y="-243408"/>
            <a:ext cx="8352928" cy="1885391"/>
          </a:xfrm>
        </p:spPr>
        <p:txBody>
          <a:bodyPr/>
          <a:lstStyle/>
          <a:p>
            <a:endParaRPr lang="pt-PT" sz="2000" b="0" dirty="0" smtClean="0">
              <a:solidFill>
                <a:schemeClr val="bg1"/>
              </a:solidFill>
            </a:endParaRPr>
          </a:p>
          <a:p>
            <a:endParaRPr lang="pt-PT" sz="2000" b="0" dirty="0">
              <a:solidFill>
                <a:schemeClr val="bg1"/>
              </a:solidFill>
            </a:endParaRPr>
          </a:p>
          <a:p>
            <a:endParaRPr lang="pt-PT" sz="2000" b="0" dirty="0" smtClean="0">
              <a:solidFill>
                <a:schemeClr val="bg1"/>
              </a:solidFill>
            </a:endParaRPr>
          </a:p>
          <a:p>
            <a:endParaRPr lang="pt-PT" sz="2000" b="0" dirty="0">
              <a:solidFill>
                <a:schemeClr val="bg1"/>
              </a:solidFill>
            </a:endParaRPr>
          </a:p>
          <a:p>
            <a:r>
              <a:rPr lang="pt-PT" dirty="0" smtClean="0">
                <a:solidFill>
                  <a:schemeClr val="bg2"/>
                </a:solidFill>
              </a:rPr>
              <a:t>3- Vive </a:t>
            </a:r>
            <a:r>
              <a:rPr lang="pt-PT" dirty="0" smtClean="0">
                <a:solidFill>
                  <a:schemeClr val="bg2"/>
                </a:solidFill>
              </a:rPr>
              <a:t>apenas perto dos rios?</a:t>
            </a:r>
          </a:p>
          <a:p>
            <a:r>
              <a:rPr lang="pt-PT" b="0" dirty="0" smtClean="0">
                <a:solidFill>
                  <a:schemeClr val="bg1"/>
                </a:solidFill>
              </a:rPr>
              <a:t>Não. Também vive à </a:t>
            </a:r>
            <a:r>
              <a:rPr lang="pt-PT" b="0" dirty="0" smtClean="0">
                <a:solidFill>
                  <a:schemeClr val="bg1"/>
                </a:solidFill>
              </a:rPr>
              <a:t>beira-mar, </a:t>
            </a:r>
            <a:r>
              <a:rPr lang="pt-PT" b="0" dirty="0" smtClean="0">
                <a:solidFill>
                  <a:schemeClr val="bg1"/>
                </a:solidFill>
              </a:rPr>
              <a:t>perto de </a:t>
            </a:r>
            <a:r>
              <a:rPr lang="pt-PT" b="0" dirty="0" smtClean="0">
                <a:solidFill>
                  <a:schemeClr val="bg1"/>
                </a:solidFill>
              </a:rPr>
              <a:t>lagos</a:t>
            </a:r>
            <a:r>
              <a:rPr lang="pt-PT" b="0" dirty="0">
                <a:solidFill>
                  <a:schemeClr val="bg1"/>
                </a:solidFill>
              </a:rPr>
              <a:t> </a:t>
            </a:r>
            <a:r>
              <a:rPr lang="pt-PT" b="0" dirty="0" smtClean="0">
                <a:solidFill>
                  <a:schemeClr val="bg1"/>
                </a:solidFill>
              </a:rPr>
              <a:t>e estuários.</a:t>
            </a:r>
            <a:endParaRPr lang="pt-PT" b="0" dirty="0" smtClean="0">
              <a:solidFill>
                <a:schemeClr val="bg1"/>
              </a:solidFill>
            </a:endParaRPr>
          </a:p>
        </p:txBody>
      </p:sp>
      <p:pic>
        <p:nvPicPr>
          <p:cNvPr id="10" name="Marcador de Posição da 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r="13993"/>
          <a:stretch>
            <a:fillRect/>
          </a:stretch>
        </p:blipFill>
        <p:spPr>
          <a:xfrm>
            <a:off x="539552" y="1772816"/>
            <a:ext cx="3833478" cy="441047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</p:pic>
      <p:pic>
        <p:nvPicPr>
          <p:cNvPr id="4098" name="Picture 2" descr="Resultado de imagem para garça branca macho e fêm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18617"/>
            <a:ext cx="4523656" cy="31156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67544" y="1025352"/>
            <a:ext cx="4176464" cy="2763688"/>
          </a:xfrm>
        </p:spPr>
        <p:txBody>
          <a:bodyPr>
            <a:normAutofit fontScale="85000" lnSpcReduction="20000"/>
          </a:bodyPr>
          <a:lstStyle/>
          <a:p>
            <a:r>
              <a:rPr lang="pt-PT" sz="2400" dirty="0" smtClean="0">
                <a:solidFill>
                  <a:schemeClr val="bg2"/>
                </a:solidFill>
              </a:rPr>
              <a:t>Mede cerca de 51 a 61 cm.</a:t>
            </a:r>
          </a:p>
          <a:p>
            <a:r>
              <a:rPr lang="pt-PT" sz="2400" dirty="0" smtClean="0">
                <a:solidFill>
                  <a:schemeClr val="bg2"/>
                </a:solidFill>
              </a:rPr>
              <a:t>Pesa, em média, 3 a 5 Kg.</a:t>
            </a:r>
          </a:p>
          <a:p>
            <a:r>
              <a:rPr lang="pt-PT" sz="2400" dirty="0" smtClean="0">
                <a:solidFill>
                  <a:schemeClr val="bg2"/>
                </a:solidFill>
              </a:rPr>
              <a:t> Tem o bico </a:t>
            </a:r>
            <a:r>
              <a:rPr lang="pt-PT" sz="2400" dirty="0">
                <a:solidFill>
                  <a:schemeClr val="bg2"/>
                </a:solidFill>
              </a:rPr>
              <a:t>longo e </a:t>
            </a:r>
            <a:r>
              <a:rPr lang="pt-PT" sz="2400" dirty="0" smtClean="0">
                <a:solidFill>
                  <a:schemeClr val="bg2"/>
                </a:solidFill>
              </a:rPr>
              <a:t>amarelado. As pernas e os dedos são </a:t>
            </a:r>
            <a:r>
              <a:rPr lang="pt-PT" sz="2400" dirty="0">
                <a:solidFill>
                  <a:schemeClr val="bg2"/>
                </a:solidFill>
              </a:rPr>
              <a:t>pretos. </a:t>
            </a:r>
            <a:endParaRPr lang="pt-PT" sz="2400" dirty="0" smtClean="0">
              <a:solidFill>
                <a:schemeClr val="bg2"/>
              </a:solidFill>
            </a:endParaRPr>
          </a:p>
          <a:p>
            <a:r>
              <a:rPr lang="pt-PT" sz="2400" dirty="0" smtClean="0">
                <a:solidFill>
                  <a:schemeClr val="bg2"/>
                </a:solidFill>
              </a:rPr>
              <a:t>A cor do bico pode variar consoante a espécie. Também há bicos pretos.</a:t>
            </a:r>
            <a:endParaRPr lang="pt-PT" dirty="0" smtClean="0">
              <a:solidFill>
                <a:schemeClr val="bg2"/>
              </a:solidFill>
            </a:endParaRPr>
          </a:p>
          <a:p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0"/>
            <a:ext cx="5184576" cy="792088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bg2"/>
                </a:solidFill>
              </a:rPr>
              <a:t>Curiosidades da garça branca…</a:t>
            </a:r>
            <a:endParaRPr lang="pt-PT" sz="2800" dirty="0">
              <a:solidFill>
                <a:schemeClr val="bg2"/>
              </a:solidFill>
            </a:endParaRPr>
          </a:p>
        </p:txBody>
      </p:sp>
      <p:pic>
        <p:nvPicPr>
          <p:cNvPr id="1030" name="Picture 6" descr="Resultado de imagem para garça branca na epoca da reprodu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15443"/>
            <a:ext cx="3163994" cy="20927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w="114300" prst="hardEdge"/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garça branca na epoca da reprodu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04" y="870431"/>
            <a:ext cx="2217816" cy="33506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Posição do Texto 2"/>
          <p:cNvSpPr txBox="1">
            <a:spLocks/>
          </p:cNvSpPr>
          <p:nvPr/>
        </p:nvSpPr>
        <p:spPr>
          <a:xfrm>
            <a:off x="423640" y="4805536"/>
            <a:ext cx="4176464" cy="3257514"/>
          </a:xfrm>
          <a:prstGeom prst="rect">
            <a:avLst/>
          </a:prstGeom>
        </p:spPr>
        <p:txBody>
          <a:bodyPr vert="horz" tIns="45720" bIns="45720" anchor="t" anchorCtr="0">
            <a:normAutofit/>
          </a:bodyPr>
          <a:lstStyle>
            <a:lvl1pPr marL="0" indent="0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 smtClean="0">
                <a:solidFill>
                  <a:schemeClr val="bg2"/>
                </a:solidFill>
              </a:rPr>
              <a:t> </a:t>
            </a:r>
            <a:r>
              <a:rPr lang="pt-PT" sz="2000" dirty="0" smtClean="0">
                <a:solidFill>
                  <a:schemeClr val="bg2"/>
                </a:solidFill>
              </a:rPr>
              <a:t>A fêmea costuma colocar de 3 a 5 ovos.</a:t>
            </a:r>
          </a:p>
          <a:p>
            <a:endParaRPr lang="pt-PT" dirty="0" smtClean="0">
              <a:solidFill>
                <a:schemeClr val="bg2"/>
              </a:solidFill>
            </a:endParaRPr>
          </a:p>
          <a:p>
            <a:endParaRPr lang="pt-PT" dirty="0" smtClean="0">
              <a:solidFill>
                <a:schemeClr val="bg2"/>
              </a:solidFill>
            </a:endParaRPr>
          </a:p>
        </p:txBody>
      </p:sp>
      <p:pic>
        <p:nvPicPr>
          <p:cNvPr id="14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25617"/>
            <a:ext cx="2227890" cy="1795471"/>
          </a:xfrm>
        </p:spPr>
      </p:pic>
    </p:spTree>
    <p:extLst>
      <p:ext uri="{BB962C8B-B14F-4D97-AF65-F5344CB8AC3E}">
        <p14:creationId xmlns:p14="http://schemas.microsoft.com/office/powerpoint/2010/main" val="30991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garça branca macho e fêm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8" y="764703"/>
            <a:ext cx="8079821" cy="53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Posição do Texto 2"/>
          <p:cNvSpPr txBox="1">
            <a:spLocks/>
          </p:cNvSpPr>
          <p:nvPr/>
        </p:nvSpPr>
        <p:spPr>
          <a:xfrm>
            <a:off x="4434199" y="3192333"/>
            <a:ext cx="3780261" cy="23248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tIns="45720" bIns="45720" anchor="t" anchorCtr="0">
            <a:normAutofit/>
          </a:bodyPr>
          <a:lstStyle>
            <a:lvl1pPr marL="0" indent="0" algn="l" rtl="0" eaLnBrk="1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bg2"/>
                </a:solidFill>
              </a:rPr>
              <a:t>No período reprodutivo, a cabeça de ambos os sexos apresentam como adorno enormes </a:t>
            </a:r>
            <a:r>
              <a:rPr lang="pt-PT" dirty="0" err="1" smtClean="0">
                <a:solidFill>
                  <a:schemeClr val="bg2"/>
                </a:solidFill>
              </a:rPr>
              <a:t>egretes</a:t>
            </a:r>
            <a:r>
              <a:rPr lang="pt-PT" dirty="0" smtClean="0">
                <a:solidFill>
                  <a:schemeClr val="bg2"/>
                </a:solidFill>
              </a:rPr>
              <a:t>, feixes de plumas delgadas e </a:t>
            </a:r>
            <a:r>
              <a:rPr lang="pt-PT" dirty="0" err="1" smtClean="0">
                <a:solidFill>
                  <a:schemeClr val="bg2"/>
                </a:solidFill>
              </a:rPr>
              <a:t>retas</a:t>
            </a:r>
            <a:r>
              <a:rPr lang="pt-PT" dirty="0" smtClean="0">
                <a:solidFill>
                  <a:schemeClr val="bg2"/>
                </a:solidFill>
              </a:rPr>
              <a:t>. Tais penas, por despertarem a cobiça de comerciantes, já foram a causa da matança de milhares de garças.  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73034" y="1052735"/>
            <a:ext cx="936104" cy="1224136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22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Galeria de fotos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456384" cy="3672408"/>
          </a:xfrm>
        </p:spPr>
      </p:pic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059238" cy="3672409"/>
          </a:xfrm>
        </p:spPr>
      </p:pic>
    </p:spTree>
    <p:extLst>
      <p:ext uri="{BB962C8B-B14F-4D97-AF65-F5344CB8AC3E}">
        <p14:creationId xmlns:p14="http://schemas.microsoft.com/office/powerpoint/2010/main" val="25602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9600" dirty="0" smtClean="0">
                <a:solidFill>
                  <a:schemeClr val="bg1"/>
                </a:solidFill>
              </a:rPr>
              <a:t>…</a:t>
            </a:r>
            <a:endParaRPr lang="pt-PT" sz="9600" dirty="0">
              <a:solidFill>
                <a:schemeClr val="bg1"/>
              </a:solidFill>
            </a:endParaRP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4059238" cy="3271366"/>
          </a:xfrm>
        </p:spPr>
      </p:pic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59238" cy="3044428"/>
          </a:xfrm>
        </p:spPr>
      </p:pic>
    </p:spTree>
    <p:extLst>
      <p:ext uri="{BB962C8B-B14F-4D97-AF65-F5344CB8AC3E}">
        <p14:creationId xmlns:p14="http://schemas.microsoft.com/office/powerpoint/2010/main" val="38048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7056784" cy="1253209"/>
          </a:xfrm>
        </p:spPr>
        <p:txBody>
          <a:bodyPr>
            <a:normAutofit/>
          </a:bodyPr>
          <a:lstStyle/>
          <a:p>
            <a:pPr algn="ctr"/>
            <a:r>
              <a:rPr lang="pt-PT" sz="2000" dirty="0"/>
              <a:t/>
            </a:r>
            <a:br>
              <a:rPr lang="pt-PT" sz="2000" dirty="0"/>
            </a:br>
            <a:r>
              <a:rPr lang="pt-PT" sz="2800" dirty="0" err="1" smtClean="0">
                <a:solidFill>
                  <a:schemeClr val="bg1"/>
                </a:solidFill>
              </a:rPr>
              <a:t>Projeto</a:t>
            </a:r>
            <a:r>
              <a:rPr lang="pt-PT" sz="2800" dirty="0" smtClean="0"/>
              <a:t> </a:t>
            </a:r>
            <a:r>
              <a:rPr lang="pt-PT" sz="2800" dirty="0" smtClean="0">
                <a:solidFill>
                  <a:schemeClr val="bg1"/>
                </a:solidFill>
              </a:rPr>
              <a:t>criado</a:t>
            </a:r>
            <a:r>
              <a:rPr lang="pt-PT" sz="2800" dirty="0" smtClean="0"/>
              <a:t> </a:t>
            </a:r>
            <a:r>
              <a:rPr lang="pt-PT" sz="2800" dirty="0" smtClean="0">
                <a:solidFill>
                  <a:schemeClr val="bg1"/>
                </a:solidFill>
              </a:rPr>
              <a:t>pelo grupo: Mini cientistas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5" name="Marcador de Posição da Imagem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9" r="13909"/>
          <a:stretch>
            <a:fillRect/>
          </a:stretch>
        </p:blipFill>
        <p:spPr>
          <a:xfrm>
            <a:off x="539552" y="1340768"/>
            <a:ext cx="4696661" cy="4339952"/>
          </a:xfrm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436096" y="1916832"/>
            <a:ext cx="3456384" cy="4419600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Tânia Pepe</a:t>
            </a:r>
          </a:p>
          <a:p>
            <a:r>
              <a:rPr lang="pt-PT" sz="2800" dirty="0" smtClean="0">
                <a:solidFill>
                  <a:schemeClr val="bg1"/>
                </a:solidFill>
              </a:rPr>
              <a:t>Carolina Carapinha</a:t>
            </a:r>
          </a:p>
          <a:p>
            <a:r>
              <a:rPr lang="pt-PT" sz="2800" dirty="0" smtClean="0">
                <a:solidFill>
                  <a:schemeClr val="bg1"/>
                </a:solidFill>
              </a:rPr>
              <a:t>Ana Lopes</a:t>
            </a:r>
          </a:p>
          <a:p>
            <a:r>
              <a:rPr lang="pt-PT" sz="2800" dirty="0" err="1" smtClean="0">
                <a:solidFill>
                  <a:schemeClr val="bg1"/>
                </a:solidFill>
              </a:rPr>
              <a:t>Janilson</a:t>
            </a:r>
            <a:r>
              <a:rPr lang="pt-PT" sz="2800" dirty="0" smtClean="0">
                <a:solidFill>
                  <a:schemeClr val="bg1"/>
                </a:solidFill>
              </a:rPr>
              <a:t> Campos</a:t>
            </a:r>
            <a:endParaRPr lang="pt-P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210</TotalTime>
  <Words>160</Words>
  <Application>Microsoft Office PowerPoint</Application>
  <PresentationFormat>Apresentação no Ecrã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Default Theme</vt:lpstr>
      <vt:lpstr>Os animais do estuário do Tejo</vt:lpstr>
      <vt:lpstr>A Garça branca</vt:lpstr>
      <vt:lpstr>O que querem saber?</vt:lpstr>
      <vt:lpstr>Apresentação do PowerPoint</vt:lpstr>
      <vt:lpstr>Curiosidades da garça branca…</vt:lpstr>
      <vt:lpstr>Apresentação do PowerPoint</vt:lpstr>
      <vt:lpstr>Galeria de fotos</vt:lpstr>
      <vt:lpstr>…</vt:lpstr>
      <vt:lpstr> Projeto criado pelo grupo: Mini cientistas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animais do estuário do Tejo</dc:title>
  <dc:creator>Utilizador</dc:creator>
  <cp:lastModifiedBy>HP</cp:lastModifiedBy>
  <cp:revision>29</cp:revision>
  <dcterms:created xsi:type="dcterms:W3CDTF">2017-02-06T12:35:35Z</dcterms:created>
  <dcterms:modified xsi:type="dcterms:W3CDTF">2017-02-20T00:06:42Z</dcterms:modified>
</cp:coreProperties>
</file>