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60" r:id="rId3"/>
    <p:sldId id="263" r:id="rId4"/>
    <p:sldId id="259" r:id="rId5"/>
    <p:sldId id="262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285C27-CD5F-488C-8605-74C83F491114}" type="datetimeFigureOut">
              <a:rPr lang="pt-PT" smtClean="0"/>
              <a:t>20-02-2017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9C0E27-0AB9-4C50-95AF-DE03CB7199B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93999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28" name="Títu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cxnSp>
        <p:nvCxnSpPr>
          <p:cNvPr id="8" name="Conexão rect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xão rect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Marcador de Posição da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2/20/2017</a:t>
            </a:fld>
            <a:endParaRPr lang="en-US"/>
          </a:p>
        </p:txBody>
      </p:sp>
      <p:sp>
        <p:nvSpPr>
          <p:cNvPr id="16" name="Marcador de Posição do Número do Diapositivo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  <p:sp>
        <p:nvSpPr>
          <p:cNvPr id="17" name="Marcador de Posição do Rodapé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2/20/2017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2/20/2017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ção de Conteúd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4" name="Marcador de Posição da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2/20/2017</a:t>
            </a:fld>
            <a:endParaRPr lang="en-US"/>
          </a:p>
        </p:txBody>
      </p:sp>
      <p:sp>
        <p:nvSpPr>
          <p:cNvPr id="15" name="Marcador de Posição do Número do Diapositivo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  <p:sp>
        <p:nvSpPr>
          <p:cNvPr id="16" name="Marcador de Posição do Rodapé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2/20/2017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cxnSp>
        <p:nvCxnSpPr>
          <p:cNvPr id="7" name="Conexão rect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2/20/2017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1" name="Marcador de Posição de Conteúd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3" name="Marcador de Posição de Conteúd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2/20/2017</a:t>
            </a:fld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32" name="Marcador de Posição de Conteúd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34" name="Marcador de Posição de Conteúd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2" name="Marcador de Posição do Tex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cxnSp>
        <p:nvCxnSpPr>
          <p:cNvPr id="10" name="Conexão rect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xão rect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2/20/2017</a:t>
            </a:fld>
            <a:endParaRPr lang="en-US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2/20/2017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Marcador de Posição de Conteúd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31" name="Títu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8" name="Marcador de Posição da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2/20/2017</a:t>
            </a:fld>
            <a:endParaRPr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t-PT" smtClean="0"/>
              <a:t>Clique no ícone para adicionar uma imagem</a:t>
            </a:r>
            <a:endParaRPr kumimoji="0"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8" name="Marcador de Posição da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2/20/2017</a:t>
            </a:fld>
            <a:endParaRPr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ção do Tex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24" name="Marcador de Posição da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2/20/2017</a:t>
            </a:fld>
            <a:endParaRPr lang="en-US"/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2" name="Marcador de Posição do Número do Diapositivo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  <p:sp>
        <p:nvSpPr>
          <p:cNvPr id="5" name="Marcador de Posição do Títu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467544" y="3501008"/>
            <a:ext cx="8305800" cy="2448272"/>
          </a:xfrm>
        </p:spPr>
        <p:txBody>
          <a:bodyPr/>
          <a:lstStyle/>
          <a:p>
            <a:r>
              <a:rPr lang="pt-PT" sz="6000" dirty="0" smtClean="0"/>
              <a:t>A</a:t>
            </a:r>
          </a:p>
          <a:p>
            <a:r>
              <a:rPr lang="pt-PT" sz="6600" dirty="0" smtClean="0"/>
              <a:t>Salgadeira</a:t>
            </a:r>
            <a:endParaRPr lang="pt-PT" sz="6600" dirty="0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t-PT" dirty="0" smtClean="0"/>
              <a:t>Plantas do Estuário do Tejo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075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399285" cy="504056"/>
          </a:xfrm>
        </p:spPr>
        <p:txBody>
          <a:bodyPr>
            <a:noAutofit/>
          </a:bodyPr>
          <a:lstStyle/>
          <a:p>
            <a:pPr algn="ctr"/>
            <a:r>
              <a:rPr lang="pt-PT" sz="2800" dirty="0" smtClean="0">
                <a:solidFill>
                  <a:schemeClr val="tx1"/>
                </a:solidFill>
              </a:rPr>
              <a:t> As respostas</a:t>
            </a:r>
            <a:r>
              <a:rPr lang="pt-PT" sz="2800" b="0" dirty="0" smtClean="0">
                <a:solidFill>
                  <a:schemeClr val="tx1"/>
                </a:solidFill>
              </a:rPr>
              <a:t> </a:t>
            </a:r>
            <a:r>
              <a:rPr lang="pt-PT" sz="2800" dirty="0" smtClean="0">
                <a:solidFill>
                  <a:schemeClr val="tx1"/>
                </a:solidFill>
              </a:rPr>
              <a:t>às vossas perguntas…                                                        </a:t>
            </a:r>
            <a:endParaRPr lang="pt-PT" sz="2800" dirty="0">
              <a:solidFill>
                <a:schemeClr val="tx1"/>
              </a:solidFill>
            </a:endParaRPr>
          </a:p>
        </p:txBody>
      </p:sp>
      <p:pic>
        <p:nvPicPr>
          <p:cNvPr id="5" name="Marcador de Posição da Imagem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7" b="3797"/>
          <a:stretch>
            <a:fillRect/>
          </a:stretch>
        </p:blipFill>
        <p:spPr>
          <a:xfrm>
            <a:off x="293793" y="853893"/>
            <a:ext cx="4422223" cy="5112568"/>
          </a:xfrm>
        </p:spPr>
      </p:pic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693679" y="908720"/>
            <a:ext cx="4104456" cy="1152128"/>
          </a:xfrm>
        </p:spPr>
        <p:txBody>
          <a:bodyPr>
            <a:normAutofit lnSpcReduction="10000"/>
          </a:bodyPr>
          <a:lstStyle/>
          <a:p>
            <a:r>
              <a:rPr lang="pt-PT" sz="2000" b="1" dirty="0" smtClean="0"/>
              <a:t>1- Como se chama?</a:t>
            </a:r>
          </a:p>
          <a:p>
            <a:r>
              <a:rPr lang="pt-PT" sz="2000" b="1" dirty="0" smtClean="0"/>
              <a:t>R: Salgadeira.</a:t>
            </a:r>
          </a:p>
          <a:p>
            <a:endParaRPr lang="pt-PT" dirty="0" smtClean="0"/>
          </a:p>
        </p:txBody>
      </p:sp>
      <p:sp>
        <p:nvSpPr>
          <p:cNvPr id="6" name="Marcador de Posição do Texto 3"/>
          <p:cNvSpPr txBox="1">
            <a:spLocks/>
          </p:cNvSpPr>
          <p:nvPr/>
        </p:nvSpPr>
        <p:spPr>
          <a:xfrm>
            <a:off x="4693679" y="2060848"/>
            <a:ext cx="3456384" cy="1224136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marL="0" indent="0" algn="l" rtl="0" eaLnBrk="1" latinLnBrk="0" hangingPunct="1">
              <a:lnSpc>
                <a:spcPct val="125000"/>
              </a:lnSpc>
              <a:spcBef>
                <a:spcPts val="600"/>
              </a:spcBef>
              <a:spcAft>
                <a:spcPts val="1000"/>
              </a:spcAft>
              <a:buClr>
                <a:schemeClr val="accent2"/>
              </a:buClr>
              <a:buSzPct val="85000"/>
              <a:buFontTx/>
              <a:buNone/>
              <a:defRPr kumimoji="0" sz="16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000" b="1" dirty="0" smtClean="0"/>
              <a:t>2-De que espécie é?</a:t>
            </a:r>
          </a:p>
          <a:p>
            <a:r>
              <a:rPr lang="pt-PT" sz="2000" b="1" dirty="0" smtClean="0"/>
              <a:t>R: </a:t>
            </a:r>
            <a:r>
              <a:rPr lang="pt-PT" sz="2000" b="1" dirty="0" err="1" smtClean="0"/>
              <a:t>Atriplex</a:t>
            </a:r>
            <a:r>
              <a:rPr lang="pt-PT" sz="2000" b="1" dirty="0" smtClean="0"/>
              <a:t> </a:t>
            </a:r>
            <a:r>
              <a:rPr lang="pt-PT" sz="2000" b="1" dirty="0" err="1" smtClean="0"/>
              <a:t>Halimus</a:t>
            </a:r>
            <a:r>
              <a:rPr lang="pt-PT" sz="2000" b="1" dirty="0" smtClean="0"/>
              <a:t>.</a:t>
            </a:r>
          </a:p>
          <a:p>
            <a:endParaRPr lang="pt-PT" dirty="0" smtClean="0"/>
          </a:p>
        </p:txBody>
      </p:sp>
      <p:sp>
        <p:nvSpPr>
          <p:cNvPr id="7" name="Marcador de Posição do Texto 3"/>
          <p:cNvSpPr txBox="1">
            <a:spLocks/>
          </p:cNvSpPr>
          <p:nvPr/>
        </p:nvSpPr>
        <p:spPr>
          <a:xfrm>
            <a:off x="4693679" y="3289440"/>
            <a:ext cx="4472658" cy="1522130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marL="0" indent="0" algn="l" rtl="0" eaLnBrk="1" latinLnBrk="0" hangingPunct="1">
              <a:lnSpc>
                <a:spcPct val="125000"/>
              </a:lnSpc>
              <a:spcBef>
                <a:spcPts val="600"/>
              </a:spcBef>
              <a:spcAft>
                <a:spcPts val="1000"/>
              </a:spcAft>
              <a:buClr>
                <a:schemeClr val="accent2"/>
              </a:buClr>
              <a:buSzPct val="85000"/>
              <a:buFontTx/>
              <a:buNone/>
              <a:defRPr kumimoji="0" sz="16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000" b="1" dirty="0" smtClean="0"/>
              <a:t>3-Como se chama o tipo de folhas desta planta?</a:t>
            </a:r>
          </a:p>
          <a:p>
            <a:r>
              <a:rPr lang="pt-PT" sz="2000" b="1" dirty="0" smtClean="0"/>
              <a:t>R: Espatulada.</a:t>
            </a:r>
            <a:endParaRPr lang="pt-PT" dirty="0" smtClean="0"/>
          </a:p>
        </p:txBody>
      </p:sp>
      <p:sp>
        <p:nvSpPr>
          <p:cNvPr id="8" name="Marcador de Posição do Texto 3"/>
          <p:cNvSpPr txBox="1">
            <a:spLocks/>
          </p:cNvSpPr>
          <p:nvPr/>
        </p:nvSpPr>
        <p:spPr>
          <a:xfrm>
            <a:off x="4716016" y="4797152"/>
            <a:ext cx="4427984" cy="2361547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marL="0" indent="0" algn="l" rtl="0" eaLnBrk="1" latinLnBrk="0" hangingPunct="1">
              <a:lnSpc>
                <a:spcPct val="125000"/>
              </a:lnSpc>
              <a:spcBef>
                <a:spcPts val="600"/>
              </a:spcBef>
              <a:spcAft>
                <a:spcPts val="1000"/>
              </a:spcAft>
              <a:buClr>
                <a:schemeClr val="accent2"/>
              </a:buClr>
              <a:buSzPct val="85000"/>
              <a:buFontTx/>
              <a:buNone/>
              <a:defRPr kumimoji="0" sz="16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000" b="1" dirty="0" smtClean="0"/>
              <a:t>4/5-Será que esta planta necessita de água e luz para viver?</a:t>
            </a:r>
          </a:p>
          <a:p>
            <a:r>
              <a:rPr lang="pt-PT" sz="2000" b="1" dirty="0" smtClean="0"/>
              <a:t>R: Sim.</a:t>
            </a:r>
          </a:p>
          <a:p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val="106736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09" y="548680"/>
            <a:ext cx="7588294" cy="5364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1331640" y="602128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u="sng" dirty="0" smtClean="0"/>
              <a:t>Limbo</a:t>
            </a:r>
            <a:r>
              <a:rPr lang="pt-PT" b="1" dirty="0" smtClean="0"/>
              <a:t> - </a:t>
            </a:r>
            <a:r>
              <a:rPr lang="pt-PT" dirty="0" smtClean="0"/>
              <a:t> é a parte mais larga da folha.</a:t>
            </a:r>
            <a:endParaRPr lang="pt-PT" dirty="0"/>
          </a:p>
        </p:txBody>
      </p:sp>
      <p:sp>
        <p:nvSpPr>
          <p:cNvPr id="12" name="Oval 11"/>
          <p:cNvSpPr/>
          <p:nvPr/>
        </p:nvSpPr>
        <p:spPr>
          <a:xfrm>
            <a:off x="1115616" y="2924944"/>
            <a:ext cx="1152128" cy="1368152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16" name="Grupo 15"/>
          <p:cNvGrpSpPr/>
          <p:nvPr/>
        </p:nvGrpSpPr>
        <p:grpSpPr>
          <a:xfrm>
            <a:off x="5004048" y="980728"/>
            <a:ext cx="3179255" cy="4932924"/>
            <a:chOff x="5062051" y="2420888"/>
            <a:chExt cx="3179255" cy="4932924"/>
          </a:xfrm>
        </p:grpSpPr>
        <p:sp>
          <p:nvSpPr>
            <p:cNvPr id="15" name="CaixaDeTexto 14"/>
            <p:cNvSpPr txBox="1"/>
            <p:nvPr/>
          </p:nvSpPr>
          <p:spPr>
            <a:xfrm>
              <a:off x="5062051" y="2420888"/>
              <a:ext cx="3179255" cy="493292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pt-PT" dirty="0"/>
            </a:p>
          </p:txBody>
        </p:sp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156547">
              <a:off x="5257610" y="3569395"/>
              <a:ext cx="2846546" cy="2320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8650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/>
          <p:cNvSpPr>
            <a:spLocks noGrp="1"/>
          </p:cNvSpPr>
          <p:nvPr>
            <p:ph type="body" idx="1"/>
          </p:nvPr>
        </p:nvSpPr>
        <p:spPr>
          <a:xfrm>
            <a:off x="323528" y="620689"/>
            <a:ext cx="4245868" cy="1800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pt-PT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As folhas da salgadeira são persistentes.</a:t>
            </a:r>
          </a:p>
          <a:p>
            <a:endParaRPr lang="pt-PT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Marcador de Posição de Conteúdo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564904"/>
            <a:ext cx="4176464" cy="3816424"/>
          </a:xfr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PT" dirty="0" smtClean="0"/>
              <a:t>Curiosidades sobre a salgadeira…</a:t>
            </a:r>
            <a:br>
              <a:rPr lang="pt-PT" dirty="0" smtClean="0"/>
            </a:br>
            <a:endParaRPr lang="pt-PT" dirty="0"/>
          </a:p>
        </p:txBody>
      </p:sp>
      <p:sp>
        <p:nvSpPr>
          <p:cNvPr id="6" name="Marcador de Posição do Texto 5"/>
          <p:cNvSpPr>
            <a:spLocks noGrp="1"/>
          </p:cNvSpPr>
          <p:nvPr>
            <p:ph type="body" idx="3"/>
          </p:nvPr>
        </p:nvSpPr>
        <p:spPr>
          <a:xfrm>
            <a:off x="4572000" y="620688"/>
            <a:ext cx="4320480" cy="1800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pt-PT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Tem caules ligeiramente rosados ou esbranquiçados, atinge  2,5 m de altura.</a:t>
            </a:r>
            <a:endParaRPr lang="pt-PT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" name="Marcador de Posição da Imagem 5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7" r="13117"/>
          <a:stretch>
            <a:fillRect/>
          </a:stretch>
        </p:blipFill>
        <p:spPr>
          <a:xfrm>
            <a:off x="395536" y="2564904"/>
            <a:ext cx="4116526" cy="3803908"/>
          </a:xfrm>
        </p:spPr>
      </p:pic>
    </p:spTree>
    <p:extLst>
      <p:ext uri="{BB962C8B-B14F-4D97-AF65-F5344CB8AC3E}">
        <p14:creationId xmlns:p14="http://schemas.microsoft.com/office/powerpoint/2010/main" val="300342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5" grpId="0"/>
      <p:bldP spid="6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374848" y="11663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PT" dirty="0" smtClean="0"/>
              <a:t/>
            </a:r>
            <a:br>
              <a:rPr lang="pt-PT" dirty="0" smtClean="0"/>
            </a:br>
            <a:endParaRPr lang="pt-PT" dirty="0"/>
          </a:p>
        </p:txBody>
      </p:sp>
      <p:sp>
        <p:nvSpPr>
          <p:cNvPr id="6" name="Marcador de Posição do Texto 5"/>
          <p:cNvSpPr>
            <a:spLocks noGrp="1"/>
          </p:cNvSpPr>
          <p:nvPr>
            <p:ph type="body" idx="3"/>
          </p:nvPr>
        </p:nvSpPr>
        <p:spPr>
          <a:xfrm>
            <a:off x="312324" y="404664"/>
            <a:ext cx="7920880" cy="1800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pt-PT" b="0" dirty="0" smtClean="0">
                <a:solidFill>
                  <a:schemeClr val="bg1"/>
                </a:solidFill>
              </a:rPr>
              <a:t>As </a:t>
            </a:r>
            <a:r>
              <a:rPr lang="pt-PT" b="0" dirty="0">
                <a:solidFill>
                  <a:schemeClr val="bg1"/>
                </a:solidFill>
              </a:rPr>
              <a:t>folhas podem ser usadas cozidas em sopas </a:t>
            </a:r>
            <a:r>
              <a:rPr lang="pt-PT" b="0" dirty="0" smtClean="0">
                <a:solidFill>
                  <a:schemeClr val="bg1"/>
                </a:solidFill>
              </a:rPr>
              <a:t>ou </a:t>
            </a:r>
            <a:r>
              <a:rPr lang="pt-PT" b="0" dirty="0">
                <a:solidFill>
                  <a:schemeClr val="bg1"/>
                </a:solidFill>
              </a:rPr>
              <a:t>até mesmo cruas em </a:t>
            </a:r>
            <a:r>
              <a:rPr lang="pt-PT" b="0" dirty="0" smtClean="0">
                <a:solidFill>
                  <a:schemeClr val="bg1"/>
                </a:solidFill>
              </a:rPr>
              <a:t>saladas</a:t>
            </a:r>
            <a:r>
              <a:rPr lang="pt-PT" b="0" dirty="0">
                <a:solidFill>
                  <a:schemeClr val="bg1"/>
                </a:solidFill>
              </a:rPr>
              <a:t> e apresentam um paladar salgadiço, o que lhe valeu o seu nome popular de salgadeira. 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2050" name="Picture 2" descr="Resultado de imagem para salgadeira atriplex halimus curiosida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16" y="2564904"/>
            <a:ext cx="387722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triplex halimus: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764" y="2558904"/>
            <a:ext cx="4176464" cy="382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28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4427984" y="764704"/>
            <a:ext cx="4176464" cy="4525888"/>
          </a:xfrm>
        </p:spPr>
        <p:txBody>
          <a:bodyPr>
            <a:normAutofit/>
          </a:bodyPr>
          <a:lstStyle/>
          <a:p>
            <a:pPr algn="ctr"/>
            <a:r>
              <a:rPr lang="pt-PT" sz="2800" dirty="0" err="1" smtClean="0"/>
              <a:t>Projeto</a:t>
            </a:r>
            <a:r>
              <a:rPr lang="pt-PT" sz="2800" dirty="0"/>
              <a:t> </a:t>
            </a:r>
            <a:r>
              <a:rPr lang="pt-PT" sz="2800" dirty="0" smtClean="0"/>
              <a:t>criado pelo grupo: </a:t>
            </a:r>
            <a:r>
              <a:rPr lang="pt-PT" sz="2800" b="1" dirty="0" smtClean="0">
                <a:solidFill>
                  <a:schemeClr val="tx2">
                    <a:lumMod val="50000"/>
                  </a:schemeClr>
                </a:solidFill>
              </a:rPr>
              <a:t>Mini cientistas</a:t>
            </a:r>
          </a:p>
          <a:p>
            <a:r>
              <a:rPr lang="pt-PT" sz="2800" dirty="0" smtClean="0"/>
              <a:t>Tânia Pepe</a:t>
            </a:r>
          </a:p>
          <a:p>
            <a:r>
              <a:rPr lang="pt-PT" sz="2800" dirty="0" smtClean="0"/>
              <a:t>Carolina Carapinha</a:t>
            </a:r>
          </a:p>
          <a:p>
            <a:r>
              <a:rPr lang="pt-PT" sz="2800" dirty="0" smtClean="0"/>
              <a:t>Ana Lopes </a:t>
            </a:r>
          </a:p>
          <a:p>
            <a:r>
              <a:rPr lang="pt-PT" sz="2600" dirty="0" err="1" smtClean="0"/>
              <a:t>Janilson</a:t>
            </a:r>
            <a:r>
              <a:rPr lang="pt-PT" sz="2600" dirty="0" smtClean="0"/>
              <a:t> Campos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 rot="177126" flipH="1">
            <a:off x="8736505" y="1485406"/>
            <a:ext cx="45719" cy="90140"/>
          </a:xfrm>
        </p:spPr>
        <p:txBody>
          <a:bodyPr>
            <a:normAutofit fontScale="90000"/>
          </a:bodyPr>
          <a:lstStyle/>
          <a:p>
            <a:endParaRPr lang="pt-PT" dirty="0"/>
          </a:p>
        </p:txBody>
      </p:sp>
      <p:pic>
        <p:nvPicPr>
          <p:cNvPr id="6" name="Marcador de Posição de Conteúdo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6426">
            <a:off x="502190" y="970403"/>
            <a:ext cx="3769820" cy="3769820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182549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173</TotalTime>
  <Words>125</Words>
  <Application>Microsoft Office PowerPoint</Application>
  <PresentationFormat>Apresentação no Ecrã (4:3)</PresentationFormat>
  <Paragraphs>23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7" baseType="lpstr">
      <vt:lpstr>Default Theme</vt:lpstr>
      <vt:lpstr>Plantas do Estuário do Tejo</vt:lpstr>
      <vt:lpstr> As respostas às vossas perguntas…                                                        </vt:lpstr>
      <vt:lpstr>Apresentação do PowerPoint</vt:lpstr>
      <vt:lpstr>Curiosidades sobre a salgadeira… </vt:lpstr>
      <vt:lpstr> </vt:lpstr>
      <vt:lpstr>Apresentação do PowerPoint</vt:lpstr>
    </vt:vector>
  </TitlesOfParts>
  <Company>M. E. - GEPE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Plantas do Estuário do Tejo</dc:title>
  <dc:creator>Utilizador</dc:creator>
  <cp:lastModifiedBy>Professor</cp:lastModifiedBy>
  <cp:revision>34</cp:revision>
  <dcterms:created xsi:type="dcterms:W3CDTF">2017-01-31T14:50:10Z</dcterms:created>
  <dcterms:modified xsi:type="dcterms:W3CDTF">2017-02-20T15:21:33Z</dcterms:modified>
</cp:coreProperties>
</file>