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754F1A1-7083-4706-906C-00A5D4B5162C}" type="datetimeFigureOut">
              <a:rPr lang="pt-PT" smtClean="0"/>
              <a:t>22-02-2017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8E7E16E-9BFC-4F11-ACF1-5B2E6F530468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jardimautoctone.blogspot.pt/2012/09/canico-phragmites-australis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16016" y="2636912"/>
            <a:ext cx="3313355" cy="1702160"/>
          </a:xfrm>
        </p:spPr>
        <p:txBody>
          <a:bodyPr>
            <a:normAutofit/>
          </a:bodyPr>
          <a:lstStyle/>
          <a:p>
            <a:r>
              <a:rPr lang="pt-PT" dirty="0" smtClean="0"/>
              <a:t>Trabalho sobre caniços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Grupo de investigadores :</a:t>
            </a:r>
          </a:p>
          <a:p>
            <a:r>
              <a:rPr lang="pt-PT" dirty="0" err="1" smtClean="0"/>
              <a:t>Exploservadores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3491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O que vocês já sabiam…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pt-PT" dirty="0" smtClean="0"/>
              <a:t>É uma planta, é alta costuma estar ao pé dos rios , tem um caule fino , as folhas são estreitas, compridas , grandes </a:t>
            </a:r>
            <a:r>
              <a:rPr lang="pt-PT" dirty="0"/>
              <a:t>,</a:t>
            </a:r>
            <a:r>
              <a:rPr lang="pt-PT" dirty="0" smtClean="0"/>
              <a:t> bicudas , têm risquinhas e são verdes.</a:t>
            </a:r>
          </a:p>
          <a:p>
            <a:pPr marL="68580" indent="0">
              <a:buNone/>
            </a:pPr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041068"/>
            <a:ext cx="3312368" cy="2484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86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Como fizemos para descobrir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pt-PT" dirty="0" smtClean="0"/>
              <a:t>Procuramos na internet :</a:t>
            </a:r>
          </a:p>
          <a:p>
            <a:r>
              <a:rPr lang="pt-PT" sz="1600" dirty="0">
                <a:hlinkClick r:id="rId2"/>
              </a:rPr>
              <a:t>http://</a:t>
            </a:r>
            <a:r>
              <a:rPr lang="pt-PT" sz="1600" dirty="0" smtClean="0">
                <a:hlinkClick r:id="rId2"/>
              </a:rPr>
              <a:t>jardimautoctone.blogspot.pt/2012/09/canico-phragmites-australis.html</a:t>
            </a:r>
            <a:endParaRPr lang="pt-PT" sz="1600" dirty="0"/>
          </a:p>
          <a:p>
            <a:endParaRPr lang="pt-PT" dirty="0" smtClean="0"/>
          </a:p>
          <a:p>
            <a:r>
              <a:rPr lang="pt-PT" sz="1600" u="sng" dirty="0">
                <a:solidFill>
                  <a:schemeClr val="accent6">
                    <a:lumMod val="75000"/>
                  </a:schemeClr>
                </a:solidFill>
              </a:rPr>
              <a:t>https://pt.wikipedia.org/wiki/Cani%C3%A7o</a:t>
            </a:r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r>
              <a:rPr lang="pt-PT" dirty="0" smtClean="0"/>
              <a:t>Procuramos em livros:</a:t>
            </a:r>
          </a:p>
          <a:p>
            <a:r>
              <a:rPr lang="pt-PT" sz="1600" u="sng" dirty="0" smtClean="0">
                <a:solidFill>
                  <a:schemeClr val="accent6">
                    <a:lumMod val="75000"/>
                  </a:schemeClr>
                </a:solidFill>
              </a:rPr>
              <a:t>Plantas</a:t>
            </a:r>
            <a:endParaRPr lang="pt-PT" sz="1600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endParaRPr lang="pt-PT" dirty="0"/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endParaRPr lang="pt-PT" dirty="0"/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endParaRPr lang="pt-PT" dirty="0"/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endParaRPr lang="pt-PT" dirty="0"/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endParaRPr lang="pt-PT" dirty="0"/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endParaRPr lang="pt-PT" dirty="0"/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endParaRPr lang="pt-PT" dirty="0"/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endParaRPr lang="pt-PT" dirty="0"/>
          </a:p>
          <a:p>
            <a:pPr marL="68580" indent="0">
              <a:buNone/>
            </a:pPr>
            <a:endParaRPr lang="pt-PT" dirty="0" smtClean="0"/>
          </a:p>
          <a:p>
            <a:pPr marL="68580" indent="0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5890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As respostas às vossas perguntas 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pt-PT" sz="2000" dirty="0" smtClean="0"/>
              <a:t>1- Qual é o seu nome ?</a:t>
            </a:r>
          </a:p>
          <a:p>
            <a:pPr marL="68580" indent="0">
              <a:buNone/>
            </a:pPr>
            <a:r>
              <a:rPr lang="pt-PT" sz="1800" dirty="0" smtClean="0"/>
              <a:t>Esta planta chama-se Caniços.</a:t>
            </a:r>
          </a:p>
          <a:p>
            <a:pPr marL="68580" indent="0">
              <a:buNone/>
            </a:pPr>
            <a:r>
              <a:rPr lang="pt-PT" sz="2000" dirty="0" smtClean="0"/>
              <a:t>2- Qual a sua espécie ?</a:t>
            </a:r>
          </a:p>
          <a:p>
            <a:pPr marL="68580" indent="0">
              <a:buNone/>
            </a:pPr>
            <a:r>
              <a:rPr lang="pt-PT" sz="1800" dirty="0" smtClean="0"/>
              <a:t>Esta planta é da espécie </a:t>
            </a:r>
            <a:r>
              <a:rPr lang="pt-PT" sz="1800" dirty="0" err="1" smtClean="0"/>
              <a:t>Poáceae</a:t>
            </a:r>
            <a:r>
              <a:rPr lang="pt-PT" sz="1800" dirty="0" smtClean="0"/>
              <a:t>.</a:t>
            </a:r>
          </a:p>
          <a:p>
            <a:pPr marL="68580" indent="0">
              <a:buNone/>
            </a:pPr>
            <a:r>
              <a:rPr lang="pt-PT" sz="2000" dirty="0" smtClean="0"/>
              <a:t>3- É uma planta espontânea ou cultivada?</a:t>
            </a:r>
          </a:p>
          <a:p>
            <a:pPr marL="68580" indent="0">
              <a:buNone/>
            </a:pPr>
            <a:r>
              <a:rPr lang="pt-PT" sz="1800" dirty="0" smtClean="0"/>
              <a:t>É uma planta espontânea.</a:t>
            </a:r>
          </a:p>
          <a:p>
            <a:pPr marL="68580" indent="0">
              <a:buNone/>
            </a:pPr>
            <a:r>
              <a:rPr lang="pt-PT" sz="2000" dirty="0" smtClean="0"/>
              <a:t>4- Será que necessita de água para viver ?</a:t>
            </a:r>
          </a:p>
          <a:p>
            <a:pPr marL="68580" indent="0">
              <a:buNone/>
            </a:pPr>
            <a:r>
              <a:rPr lang="pt-PT" sz="1800" dirty="0" smtClean="0"/>
              <a:t>Sim , porque qualquer planta ou animal necessita de água para viver</a:t>
            </a:r>
          </a:p>
        </p:txBody>
      </p:sp>
    </p:spTree>
    <p:extLst>
      <p:ext uri="{BB962C8B-B14F-4D97-AF65-F5344CB8AC3E}">
        <p14:creationId xmlns:p14="http://schemas.microsoft.com/office/powerpoint/2010/main" val="302044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 smtClean="0"/>
              <a:t>Conclusão das respostas às vossas perguntas: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043492" y="2204864"/>
            <a:ext cx="7488948" cy="403244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pt-PT" dirty="0" smtClean="0"/>
              <a:t>5- </a:t>
            </a:r>
            <a:r>
              <a:rPr lang="pt-PT" sz="2000" dirty="0" smtClean="0"/>
              <a:t>Será </a:t>
            </a:r>
            <a:r>
              <a:rPr lang="pt-PT" sz="2000" dirty="0"/>
              <a:t>q</a:t>
            </a:r>
            <a:r>
              <a:rPr lang="pt-PT" sz="2000" dirty="0" smtClean="0"/>
              <a:t>ue necessita de luz para viver ?</a:t>
            </a:r>
          </a:p>
          <a:p>
            <a:pPr marL="68580" indent="0">
              <a:buNone/>
            </a:pPr>
            <a:r>
              <a:rPr lang="pt-PT" sz="1800" dirty="0" smtClean="0"/>
              <a:t>Sim , uma planta ou animal não conseguem viver sem luz e assim acabam por morrer.</a:t>
            </a:r>
          </a:p>
          <a:p>
            <a:pPr marL="68580" indent="0">
              <a:buNone/>
            </a:pPr>
            <a:r>
              <a:rPr lang="pt-PT" sz="2000" dirty="0" smtClean="0"/>
              <a:t>6- Só há este tipo de plantas perto dos rios?</a:t>
            </a:r>
          </a:p>
          <a:p>
            <a:pPr marL="68580" indent="0">
              <a:buNone/>
            </a:pPr>
            <a:r>
              <a:rPr lang="pt-PT" sz="1800" dirty="0" smtClean="0"/>
              <a:t>Não , mas a maior parte é muito perto de rios.</a:t>
            </a:r>
          </a:p>
          <a:p>
            <a:pPr marL="68580" indent="0">
              <a:buNone/>
            </a:pPr>
            <a:r>
              <a:rPr lang="pt-PT" sz="2000" dirty="0" smtClean="0"/>
              <a:t>7- Como é que ela nasce?</a:t>
            </a:r>
          </a:p>
          <a:p>
            <a:pPr marL="68580" indent="0">
              <a:buNone/>
            </a:pPr>
            <a:r>
              <a:rPr lang="pt-PT" sz="1800" dirty="0" smtClean="0"/>
              <a:t>Os caniços nascem a partir de sementes.</a:t>
            </a:r>
          </a:p>
          <a:p>
            <a:pPr marL="68580" indent="0">
              <a:buNone/>
            </a:pPr>
            <a:r>
              <a:rPr lang="pt-PT" sz="2000" dirty="0" smtClean="0"/>
              <a:t>8- Como cresce?</a:t>
            </a:r>
          </a:p>
          <a:p>
            <a:pPr marL="68580" indent="0">
              <a:buNone/>
            </a:pPr>
            <a:r>
              <a:rPr lang="pt-PT" sz="1800" dirty="0" smtClean="0"/>
              <a:t>Esta planta </a:t>
            </a:r>
            <a:r>
              <a:rPr lang="pt-PT" sz="1800" dirty="0" smtClean="0"/>
              <a:t>cresce </a:t>
            </a:r>
            <a:r>
              <a:rPr lang="pt-PT" sz="1800" dirty="0" smtClean="0"/>
              <a:t>, </a:t>
            </a:r>
            <a:r>
              <a:rPr lang="pt-PT" sz="1800" dirty="0" smtClean="0"/>
              <a:t>absorvendo água </a:t>
            </a:r>
            <a:r>
              <a:rPr lang="pt-PT" sz="1800" dirty="0" smtClean="0"/>
              <a:t>e </a:t>
            </a:r>
            <a:r>
              <a:rPr lang="pt-PT" sz="1800" dirty="0" smtClean="0"/>
              <a:t>sais minerais do solo</a:t>
            </a:r>
            <a:r>
              <a:rPr lang="pt-PT" sz="1800" dirty="0" smtClean="0"/>
              <a:t>.</a:t>
            </a:r>
            <a:endParaRPr lang="pt-PT" sz="1800" dirty="0" smtClean="0"/>
          </a:p>
          <a:p>
            <a:pPr marL="68580" indent="0">
              <a:buNone/>
            </a:pPr>
            <a:r>
              <a:rPr lang="pt-PT" sz="1800" dirty="0" smtClean="0"/>
              <a:t>9-</a:t>
            </a:r>
            <a:r>
              <a:rPr lang="pt-PT" sz="2000" dirty="0" smtClean="0"/>
              <a:t> Onde nascem as folhas da cana?</a:t>
            </a:r>
          </a:p>
          <a:p>
            <a:pPr marL="68580" indent="0">
              <a:buNone/>
            </a:pPr>
            <a:r>
              <a:rPr lang="pt-PT" sz="1800" dirty="0" smtClean="0"/>
              <a:t>Elas nascem na zona do caule.</a:t>
            </a:r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413695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Posição de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20688"/>
            <a:ext cx="3600400" cy="5616624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739833" y="836713"/>
            <a:ext cx="3304572" cy="936104"/>
          </a:xfrm>
        </p:spPr>
        <p:txBody>
          <a:bodyPr/>
          <a:lstStyle/>
          <a:p>
            <a:r>
              <a:rPr lang="pt-PT" dirty="0" smtClean="0"/>
              <a:t>Curiosidades:</a:t>
            </a:r>
            <a:endParaRPr lang="pt-PT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736592" y="2132856"/>
            <a:ext cx="3298784" cy="3522042"/>
          </a:xfrm>
        </p:spPr>
        <p:txBody>
          <a:bodyPr/>
          <a:lstStyle/>
          <a:p>
            <a:r>
              <a:rPr lang="pt-PT" dirty="0" smtClean="0"/>
              <a:t>Esta </a:t>
            </a:r>
            <a:r>
              <a:rPr lang="pt-PT" dirty="0"/>
              <a:t>planta </a:t>
            </a:r>
            <a:r>
              <a:rPr lang="pt-PT" dirty="0" smtClean="0"/>
              <a:t>floresce entre: Julho </a:t>
            </a:r>
            <a:r>
              <a:rPr lang="pt-PT" dirty="0"/>
              <a:t>a</a:t>
            </a:r>
            <a:r>
              <a:rPr lang="pt-PT" dirty="0" smtClean="0"/>
              <a:t> Setembro</a:t>
            </a:r>
          </a:p>
          <a:p>
            <a:r>
              <a:rPr lang="pt-PT" dirty="0" smtClean="0"/>
              <a:t>Esta planta pode ter outros nomes:</a:t>
            </a:r>
          </a:p>
          <a:p>
            <a:r>
              <a:rPr lang="pt-PT" dirty="0"/>
              <a:t>Caniço; caniço-da-água; caniço-dos-ribeiros; </a:t>
            </a:r>
            <a:r>
              <a:rPr lang="pt-PT" dirty="0" smtClean="0"/>
              <a:t>caniço-vulgar , e </a:t>
            </a:r>
            <a:r>
              <a:rPr lang="pt-PT" smtClean="0"/>
              <a:t>também há </a:t>
            </a:r>
            <a:r>
              <a:rPr lang="pt-PT" dirty="0" smtClean="0"/>
              <a:t>pessoas que lhe chamam por cana.</a:t>
            </a:r>
          </a:p>
          <a:p>
            <a:r>
              <a:rPr lang="pt-PT" dirty="0" smtClean="0"/>
              <a:t>Esta planta pode alcançar até os 4 m de altura.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3352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Posição de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620688"/>
            <a:ext cx="3600400" cy="5616624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739833" y="1052737"/>
            <a:ext cx="3304572" cy="1440160"/>
          </a:xfrm>
        </p:spPr>
        <p:txBody>
          <a:bodyPr/>
          <a:lstStyle/>
          <a:p>
            <a:r>
              <a:rPr lang="pt-PT" dirty="0" smtClean="0"/>
              <a:t>Trabalho realizado por:</a:t>
            </a:r>
            <a:endParaRPr lang="pt-PT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736592" y="2852936"/>
            <a:ext cx="3298784" cy="1728192"/>
          </a:xfrm>
        </p:spPr>
        <p:txBody>
          <a:bodyPr>
            <a:normAutofit/>
          </a:bodyPr>
          <a:lstStyle/>
          <a:p>
            <a:r>
              <a:rPr lang="pt-PT" sz="2000" dirty="0" smtClean="0">
                <a:solidFill>
                  <a:srgbClr val="7030A0"/>
                </a:solidFill>
              </a:rPr>
              <a:t>Íris Fernandes</a:t>
            </a:r>
          </a:p>
          <a:p>
            <a:r>
              <a:rPr lang="pt-PT" sz="2000" dirty="0" smtClean="0">
                <a:solidFill>
                  <a:srgbClr val="FF3BB9"/>
                </a:solidFill>
              </a:rPr>
              <a:t>Catarina Gomes</a:t>
            </a:r>
          </a:p>
          <a:p>
            <a:r>
              <a:rPr lang="pt-PT" sz="2000" dirty="0" err="1" smtClean="0">
                <a:solidFill>
                  <a:srgbClr val="FF0000"/>
                </a:solidFill>
              </a:rPr>
              <a:t>Dian</a:t>
            </a:r>
            <a:r>
              <a:rPr lang="pt-PT" sz="2000" dirty="0" smtClean="0">
                <a:solidFill>
                  <a:srgbClr val="FF0000"/>
                </a:solidFill>
              </a:rPr>
              <a:t> </a:t>
            </a:r>
            <a:r>
              <a:rPr lang="pt-PT" sz="2000" dirty="0" err="1" smtClean="0">
                <a:solidFill>
                  <a:srgbClr val="FF0000"/>
                </a:solidFill>
              </a:rPr>
              <a:t>Slobidnyk</a:t>
            </a:r>
            <a:endParaRPr lang="pt-PT" sz="2000" dirty="0" smtClean="0">
              <a:solidFill>
                <a:srgbClr val="FF0000"/>
              </a:solidFill>
            </a:endParaRPr>
          </a:p>
          <a:p>
            <a:r>
              <a:rPr lang="pt-PT" sz="2000" dirty="0" smtClean="0">
                <a:solidFill>
                  <a:srgbClr val="00B0F0"/>
                </a:solidFill>
              </a:rPr>
              <a:t>Rafael Monteiro</a:t>
            </a:r>
            <a:endParaRPr lang="pt-PT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53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89</TotalTime>
  <Words>293</Words>
  <Application>Microsoft Office PowerPoint</Application>
  <PresentationFormat>Apresentação no Ecrã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Austin</vt:lpstr>
      <vt:lpstr>Trabalho sobre caniços</vt:lpstr>
      <vt:lpstr>O que vocês já sabiam…</vt:lpstr>
      <vt:lpstr>Como fizemos para descobrir</vt:lpstr>
      <vt:lpstr>As respostas às vossas perguntas :</vt:lpstr>
      <vt:lpstr>Conclusão das respostas às vossas perguntas:</vt:lpstr>
      <vt:lpstr>Curiosidades:</vt:lpstr>
      <vt:lpstr>Trabalho realizado por:</vt:lpstr>
    </vt:vector>
  </TitlesOfParts>
  <Company>M. E. - GEPE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Trabalho sobre caniços</dc:title>
  <dc:creator>Duarte</dc:creator>
  <cp:lastModifiedBy>HP</cp:lastModifiedBy>
  <cp:revision>13</cp:revision>
  <dcterms:created xsi:type="dcterms:W3CDTF">2017-02-20T13:56:27Z</dcterms:created>
  <dcterms:modified xsi:type="dcterms:W3CDTF">2017-02-22T17:49:02Z</dcterms:modified>
</cp:coreProperties>
</file>