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arredond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arredond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CB560A-B222-4E3E-909D-A430C76D8FC0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36192F-27D0-40E8-B49D-4FC6A0E0DBC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76672" y="548680"/>
            <a:ext cx="10009112" cy="1008112"/>
          </a:xfrm>
        </p:spPr>
        <p:txBody>
          <a:bodyPr>
            <a:normAutofit/>
          </a:bodyPr>
          <a:lstStyle/>
          <a:p>
            <a:r>
              <a:rPr lang="pt-PT" sz="3600" dirty="0" err="1" smtClean="0"/>
              <a:t>Projeto</a:t>
            </a:r>
            <a:r>
              <a:rPr lang="pt-PT" sz="3600" dirty="0" smtClean="0"/>
              <a:t> </a:t>
            </a:r>
            <a:r>
              <a:rPr lang="pt-PT" sz="3600" dirty="0" err="1" smtClean="0"/>
              <a:t>Teachers</a:t>
            </a:r>
            <a:r>
              <a:rPr lang="pt-PT" sz="3600" dirty="0" smtClean="0"/>
              <a:t> </a:t>
            </a:r>
            <a:r>
              <a:rPr lang="pt-PT" sz="3600" dirty="0" err="1" smtClean="0"/>
              <a:t>Try</a:t>
            </a:r>
            <a:r>
              <a:rPr lang="pt-PT" sz="3600" dirty="0" smtClean="0"/>
              <a:t> </a:t>
            </a:r>
            <a:r>
              <a:rPr lang="pt-PT" sz="3600" dirty="0" err="1" smtClean="0"/>
              <a:t>Science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7772400" cy="914400"/>
          </a:xfrm>
        </p:spPr>
        <p:txBody>
          <a:bodyPr/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Vamos explorar um ecossistema perto de nós!</a:t>
            </a:r>
          </a:p>
          <a:p>
            <a:pPr algn="ctr"/>
            <a:r>
              <a:rPr lang="pt-PT" sz="3200" b="1" dirty="0" smtClean="0">
                <a:solidFill>
                  <a:schemeClr val="accent1">
                    <a:lumMod val="75000"/>
                  </a:schemeClr>
                </a:solidFill>
              </a:rPr>
              <a:t>    A nossa zona ribeirinha…</a:t>
            </a:r>
            <a:endParaRPr lang="pt-P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m para zona ribeirinha da povoa de santa i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373514" cy="24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óvoa de Sta Iria 2016_2ºP\Projeto Teachers Try Science\Fotos a imprimir\Fotos_Imprimir Projeto NOah\IMG_3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4425916" cy="23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 rot="20840793">
            <a:off x="799992" y="1308868"/>
            <a:ext cx="3744416" cy="820688"/>
          </a:xfrm>
        </p:spPr>
        <p:txBody>
          <a:bodyPr/>
          <a:lstStyle/>
          <a:p>
            <a:r>
              <a:rPr lang="pt-PT" dirty="0" smtClean="0"/>
              <a:t>Maria-café</a:t>
            </a:r>
            <a:endParaRPr lang="pt-PT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2481472" cy="536056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De que </a:t>
            </a:r>
            <a:r>
              <a:rPr lang="pt-PT" dirty="0" smtClean="0">
                <a:solidFill>
                  <a:srgbClr val="FF0000"/>
                </a:solidFill>
              </a:rPr>
              <a:t>espécie?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4138529"/>
            <a:ext cx="27363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 espécie das </a:t>
            </a:r>
            <a:r>
              <a:rPr lang="pt-PT" dirty="0" smtClean="0"/>
              <a:t>Marias-Café </a:t>
            </a:r>
            <a:r>
              <a:rPr lang="pt-PT" dirty="0" smtClean="0"/>
              <a:t>é diplópode.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827584" y="4983297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Qual é a sua alimentação?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584" y="5517232"/>
            <a:ext cx="331236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As </a:t>
            </a:r>
            <a:r>
              <a:rPr lang="pt-PT" dirty="0" smtClean="0"/>
              <a:t>Marias-Café </a:t>
            </a:r>
            <a:r>
              <a:rPr lang="pt-PT" dirty="0" smtClean="0"/>
              <a:t>alimentam-se de </a:t>
            </a:r>
            <a:r>
              <a:rPr lang="pt-PT" dirty="0" smtClean="0"/>
              <a:t>restos vegetais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42292" y="3621812"/>
            <a:ext cx="518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                   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Só há marias-café pretas?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38768" y="4026029"/>
            <a:ext cx="349638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Existem </a:t>
            </a:r>
            <a:r>
              <a:rPr lang="pt-PT" dirty="0" smtClean="0"/>
              <a:t>Marias-Café </a:t>
            </a:r>
            <a:r>
              <a:rPr lang="pt-PT" dirty="0" smtClean="0"/>
              <a:t>pretas, castanhas e amarelas.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35781" y="498329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2">
                    <a:lumMod val="25000"/>
                  </a:schemeClr>
                </a:solidFill>
              </a:rPr>
              <a:t>                  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</a:rPr>
              <a:t>Quantas patas têm?</a:t>
            </a:r>
            <a:endParaRPr lang="pt-PT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31969" y="5517232"/>
            <a:ext cx="331236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As </a:t>
            </a:r>
            <a:r>
              <a:rPr lang="pt-PT" dirty="0" smtClean="0"/>
              <a:t>Marias-Café têm entre 17 a 19 pares de patas.</a:t>
            </a:r>
            <a:endParaRPr lang="pt-PT" dirty="0"/>
          </a:p>
        </p:txBody>
      </p:sp>
      <p:pic>
        <p:nvPicPr>
          <p:cNvPr id="2052" name="Picture 4" descr="Resultado de imagem para diplopo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76" y="3573016"/>
            <a:ext cx="1046732" cy="7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diplopo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45" y="4291983"/>
            <a:ext cx="9969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animBg="1"/>
      <p:bldP spid="6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57035" cy="1512168"/>
          </a:xfrm>
        </p:spPr>
        <p:txBody>
          <a:bodyPr>
            <a:normAutofit/>
          </a:bodyPr>
          <a:lstStyle/>
          <a:p>
            <a:pPr algn="l"/>
            <a:r>
              <a:rPr lang="pt-PT" dirty="0" smtClean="0"/>
              <a:t>Manchas nas folhas…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 rot="20713092">
            <a:off x="2659758" y="2006957"/>
            <a:ext cx="51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                   </a:t>
            </a: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</a:rPr>
              <a:t>O que será?</a:t>
            </a:r>
            <a:endParaRPr lang="pt-PT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27134" y="3624214"/>
            <a:ext cx="349638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É uma </a:t>
            </a:r>
            <a:r>
              <a:rPr lang="pt-PT" b="1" dirty="0" smtClean="0"/>
              <a:t>doença</a:t>
            </a:r>
            <a:r>
              <a:rPr lang="pt-PT" dirty="0" smtClean="0"/>
              <a:t> causada por um</a:t>
            </a:r>
            <a:r>
              <a:rPr lang="pt-PT" dirty="0"/>
              <a:t> </a:t>
            </a:r>
            <a:r>
              <a:rPr lang="pt-PT" b="1" dirty="0" smtClean="0"/>
              <a:t>parasita</a:t>
            </a:r>
            <a:r>
              <a:rPr lang="pt-PT" dirty="0" smtClean="0"/>
              <a:t> </a:t>
            </a:r>
            <a:r>
              <a:rPr lang="pt-PT" dirty="0"/>
              <a:t>que é </a:t>
            </a:r>
            <a:r>
              <a:rPr lang="pt-PT" dirty="0" smtClean="0"/>
              <a:t>popularmente chamado </a:t>
            </a:r>
            <a:r>
              <a:rPr lang="pt-PT" dirty="0"/>
              <a:t>de</a:t>
            </a:r>
            <a:r>
              <a:rPr lang="pt-PT" b="1" dirty="0"/>
              <a:t> ferrugem</a:t>
            </a:r>
            <a:r>
              <a:rPr lang="pt-PT" dirty="0"/>
              <a:t>. 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36162" y="5301208"/>
            <a:ext cx="728735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Parasita </a:t>
            </a:r>
            <a:r>
              <a:rPr lang="pt-PT" dirty="0" smtClean="0"/>
              <a:t>quer dizer que é um </a:t>
            </a:r>
            <a:r>
              <a:rPr lang="pt-PT" dirty="0"/>
              <a:t>ser vivo que se aproveita de outro </a:t>
            </a:r>
            <a:r>
              <a:rPr lang="pt-PT" dirty="0" smtClean="0"/>
              <a:t>e que o prejudica.</a:t>
            </a:r>
            <a:endParaRPr lang="pt-PT" dirty="0"/>
          </a:p>
        </p:txBody>
      </p:sp>
      <p:pic>
        <p:nvPicPr>
          <p:cNvPr id="3074" name="Picture 2" descr="C:\Users\HP\Desktop\Póvoa de Sta Iria 2016_2ºP\Projeto Teachers Try Science\Fotos a imprimir\Fotos_Imprimir Projeto NOah\aIMG_3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2" y="1340768"/>
            <a:ext cx="3385107" cy="35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688661" y="3784142"/>
            <a:ext cx="310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Pode ser potável ou não?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8122" y="4311237"/>
            <a:ext cx="7452525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Esta água não é potável porque: 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apresenta uma cor acastanhada;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tem espuma, o que indica a presença de detergentes;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pode ter microorganismos que </a:t>
            </a:r>
            <a:r>
              <a:rPr lang="pt-PT" dirty="0" err="1" smtClean="0"/>
              <a:t>afetam</a:t>
            </a:r>
            <a:r>
              <a:rPr lang="pt-PT" dirty="0" smtClean="0"/>
              <a:t> a saúde;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poderá ter cheiro e sabor </a:t>
            </a:r>
            <a:r>
              <a:rPr lang="pt-PT" dirty="0" err="1" smtClean="0"/>
              <a:t>desagradavéis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099" name="Picture 3" descr="C:\Users\HP\Desktop\Póvoa de Sta Iria 2016_2ºP\Projeto Teachers Try Science\Fotos a imprimir\Fotos_Imprimir Projeto NOah\IMG_3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563035" cy="30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-144150" y="1628800"/>
            <a:ext cx="4284102" cy="820688"/>
          </a:xfrm>
        </p:spPr>
        <p:txBody>
          <a:bodyPr>
            <a:noAutofit/>
          </a:bodyPr>
          <a:lstStyle/>
          <a:p>
            <a:r>
              <a:rPr lang="pt-PT" sz="3800" dirty="0" smtClean="0"/>
              <a:t>Água da zona ribeirinha</a:t>
            </a:r>
            <a:endParaRPr lang="pt-PT" sz="3800" dirty="0"/>
          </a:p>
        </p:txBody>
      </p:sp>
    </p:spTree>
    <p:extLst>
      <p:ext uri="{BB962C8B-B14F-4D97-AF65-F5344CB8AC3E}">
        <p14:creationId xmlns:p14="http://schemas.microsoft.com/office/powerpoint/2010/main" val="18687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25867" y="834915"/>
            <a:ext cx="407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Porquê que a água está tão suja?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HP\Desktop\Póvoa de Sta Iria 2016_2ºP\Projeto Teachers Try Science\Fotos a imprimir\Fotos_Imprimir Projeto NOah\IMG_3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19" y="476673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9179" y="1557663"/>
            <a:ext cx="378609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A água tem esta cor devido </a:t>
            </a:r>
          </a:p>
          <a:p>
            <a:r>
              <a:rPr lang="pt-PT" b="1" dirty="0" smtClean="0"/>
              <a:t>ao lodo que é castanho. </a:t>
            </a:r>
            <a:endParaRPr lang="pt-PT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34824" y="3645024"/>
            <a:ext cx="3312368" cy="536056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FF0000"/>
                </a:solidFill>
              </a:rPr>
              <a:t>A água está poluída</a:t>
            </a:r>
            <a:r>
              <a:rPr lang="pt-PT" sz="1800" dirty="0" smtClean="0">
                <a:solidFill>
                  <a:srgbClr val="FF0000"/>
                </a:solidFill>
              </a:rPr>
              <a:t>?</a:t>
            </a:r>
            <a:endParaRPr lang="pt-PT" sz="18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9179" y="4005064"/>
            <a:ext cx="7623276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De acordo com as nossa pesquisas, ao longo de 30 anos várias indústrias lançaram no rio Tejo descargas ilegais fazendo com que o rio ficasse poluído. Também o</a:t>
            </a:r>
            <a:r>
              <a:rPr lang="pt-PT" dirty="0" smtClean="0"/>
              <a:t>s </a:t>
            </a:r>
            <a:r>
              <a:rPr lang="pt-PT" dirty="0"/>
              <a:t>esgotos </a:t>
            </a:r>
            <a:r>
              <a:rPr lang="pt-PT" dirty="0" smtClean="0"/>
              <a:t>domésticos foram lançados </a:t>
            </a:r>
            <a:r>
              <a:rPr lang="pt-PT" dirty="0" err="1" smtClean="0"/>
              <a:t>diretamente</a:t>
            </a:r>
            <a:r>
              <a:rPr lang="pt-PT" dirty="0" smtClean="0"/>
              <a:t> no rio </a:t>
            </a:r>
            <a:r>
              <a:rPr lang="pt-PT" dirty="0"/>
              <a:t>Tejo sem qualquer tratamento. </a:t>
            </a:r>
            <a:r>
              <a:rPr lang="pt-PT" dirty="0" err="1" smtClean="0"/>
              <a:t>Atualmente</a:t>
            </a:r>
            <a:r>
              <a:rPr lang="pt-PT" dirty="0" smtClean="0"/>
              <a:t>, grande parte dos </a:t>
            </a:r>
            <a:r>
              <a:rPr lang="pt-PT" dirty="0" err="1" smtClean="0"/>
              <a:t>esgostos</a:t>
            </a:r>
            <a:r>
              <a:rPr lang="pt-PT" dirty="0" smtClean="0"/>
              <a:t> domésticos e industriais do Concelho são tratados na ETAR (Estação de Tratamento de Águas Residuais) antes de serem lançados ao rio.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00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25867" y="834915"/>
            <a:ext cx="407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Porquê que a água está tão suja?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HP\Desktop\Póvoa de Sta Iria 2016_2ºP\Projeto Teachers Try Science\Fotos a imprimir\Fotos_Imprimir Projeto NOah\IMG_3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19" y="476673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9179" y="1557663"/>
            <a:ext cx="378609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A água tem esta cor devido </a:t>
            </a:r>
          </a:p>
          <a:p>
            <a:r>
              <a:rPr lang="pt-PT" b="1" dirty="0" smtClean="0"/>
              <a:t>ao lodo que é castanho. </a:t>
            </a:r>
            <a:endParaRPr lang="pt-PT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34824" y="3645024"/>
            <a:ext cx="3312368" cy="536056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FF0000"/>
                </a:solidFill>
              </a:rPr>
              <a:t>A água está poluída</a:t>
            </a:r>
            <a:r>
              <a:rPr lang="pt-PT" sz="1800" dirty="0" smtClean="0">
                <a:solidFill>
                  <a:srgbClr val="FF0000"/>
                </a:solidFill>
              </a:rPr>
              <a:t>?</a:t>
            </a:r>
            <a:endParaRPr lang="pt-PT" sz="18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9179" y="4005064"/>
            <a:ext cx="7623276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De acordo com as nossa pesquisas, ao longo de 30 anos várias indústrias lançaram no rio Tejo descargas ilegais fazendo com que o rio ficasse poluído. Também o</a:t>
            </a:r>
            <a:r>
              <a:rPr lang="pt-PT" dirty="0" smtClean="0"/>
              <a:t>s </a:t>
            </a:r>
            <a:r>
              <a:rPr lang="pt-PT" dirty="0"/>
              <a:t>esgotos </a:t>
            </a:r>
            <a:r>
              <a:rPr lang="pt-PT" dirty="0" smtClean="0"/>
              <a:t>domésticos foram lançados </a:t>
            </a:r>
            <a:r>
              <a:rPr lang="pt-PT" dirty="0" err="1" smtClean="0"/>
              <a:t>diretamente</a:t>
            </a:r>
            <a:r>
              <a:rPr lang="pt-PT" dirty="0" smtClean="0"/>
              <a:t> no rio </a:t>
            </a:r>
            <a:r>
              <a:rPr lang="pt-PT" dirty="0"/>
              <a:t>Tejo sem qualquer tratamento. </a:t>
            </a:r>
            <a:r>
              <a:rPr lang="pt-PT" dirty="0" err="1" smtClean="0"/>
              <a:t>Atualmente</a:t>
            </a:r>
            <a:r>
              <a:rPr lang="pt-PT" dirty="0" smtClean="0"/>
              <a:t>, grande parte dos </a:t>
            </a:r>
            <a:r>
              <a:rPr lang="pt-PT" dirty="0" err="1" smtClean="0"/>
              <a:t>esgostos</a:t>
            </a:r>
            <a:r>
              <a:rPr lang="pt-PT" dirty="0" smtClean="0"/>
              <a:t> domésticos e industriais do Concelho são tratados na ETAR (Estação de Tratamento de Águas Residuais) antes de serem lançados ao rio.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0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2627784" y="663189"/>
            <a:ext cx="3742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Trabalho realizado pelo grupo: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1484784"/>
            <a:ext cx="381642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/>
              <a:t>Prós-descobridores</a:t>
            </a:r>
            <a:endParaRPr lang="pt-PT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71600" y="3933056"/>
            <a:ext cx="252028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Lourenço Saavedra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75856" y="4581128"/>
            <a:ext cx="194421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Marcos Calado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80478" y="5157192"/>
            <a:ext cx="234663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Cristiano Machado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9"/>
            <a:ext cx="2183886" cy="142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360</Words>
  <Application>Microsoft Office PowerPoint</Application>
  <PresentationFormat>Apresentação no Ecrã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Aspecto</vt:lpstr>
      <vt:lpstr>Projeto Teachers Try Science</vt:lpstr>
      <vt:lpstr>Maria-café</vt:lpstr>
      <vt:lpstr>Manchas nas folhas… </vt:lpstr>
      <vt:lpstr>Água da zona ribeirinha</vt:lpstr>
      <vt:lpstr>Apresentação do PowerPoint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</dc:creator>
  <cp:lastModifiedBy>HP</cp:lastModifiedBy>
  <cp:revision>19</cp:revision>
  <dcterms:created xsi:type="dcterms:W3CDTF">2017-02-17T17:41:15Z</dcterms:created>
  <dcterms:modified xsi:type="dcterms:W3CDTF">2017-02-20T02:40:16Z</dcterms:modified>
</cp:coreProperties>
</file>