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pt-P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FFCC"/>
    <a:srgbClr val="736AE8"/>
    <a:srgbClr val="0099FF"/>
    <a:srgbClr val="63EFA2"/>
    <a:srgbClr val="CCFFCC"/>
    <a:srgbClr val="FF9933"/>
    <a:srgbClr val="66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19140000">
            <a:off x="817112" y="1730403"/>
            <a:ext cx="5648623" cy="1204306"/>
          </a:xfrm>
        </p:spPr>
        <p:txBody>
          <a:bodyPr bIns="9144" anchor="b"/>
          <a:lstStyle>
            <a:lvl1pPr>
              <a:defRPr sz="3200"/>
            </a:lvl1pPr>
          </a:lstStyle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19140000">
            <a:off x="1212277" y="2470925"/>
            <a:ext cx="6511131" cy="329259"/>
          </a:xfrm>
        </p:spPr>
        <p:txBody>
          <a:bodyPr tIns="9144">
            <a:normAutofit/>
          </a:bodyPr>
          <a:lstStyle>
            <a:lvl1pPr marL="0" indent="0" algn="l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pt-PT" smtClean="0"/>
              <a:t>Faça clique para editar o estilo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196417-4F55-4B27-8B54-793EC53403AA}" type="datetimeFigureOut">
              <a:rPr lang="pt-PT" smtClean="0"/>
              <a:t>22-02-2017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9DAFAA-A84D-434A-850C-72902CF775DE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196417-4F55-4B27-8B54-793EC53403AA}" type="datetimeFigureOut">
              <a:rPr lang="pt-PT" smtClean="0"/>
              <a:t>22-02-2017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9DAFAA-A84D-434A-850C-72902CF775DE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4678362"/>
          </a:xfrm>
        </p:spPr>
        <p:txBody>
          <a:bodyPr vert="eaVert"/>
          <a:lstStyle/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4678362"/>
          </a:xfrm>
        </p:spPr>
        <p:txBody>
          <a:bodyPr vert="eaVert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196417-4F55-4B27-8B54-793EC53403AA}" type="datetimeFigureOut">
              <a:rPr lang="pt-PT" smtClean="0"/>
              <a:t>22-02-2017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9DAFAA-A84D-434A-850C-72902CF775DE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c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196417-4F55-4B27-8B54-793EC53403AA}" type="datetimeFigureOut">
              <a:rPr lang="pt-PT" smtClean="0"/>
              <a:t>22-02-2017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9DAFAA-A84D-434A-850C-72902CF775DE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819399" y="1726737"/>
            <a:ext cx="5650992" cy="1207509"/>
          </a:xfrm>
        </p:spPr>
        <p:txBody>
          <a:bodyPr bIns="9144" anchor="b"/>
          <a:lstStyle>
            <a:lvl1pPr algn="l">
              <a:defRPr kumimoji="0" lang="en-US" sz="32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19140000">
            <a:off x="1216152" y="2468304"/>
            <a:ext cx="6510528" cy="329184"/>
          </a:xfrm>
        </p:spPr>
        <p:txBody>
          <a:bodyPr anchor="t">
            <a:normAutofit/>
          </a:bodyPr>
          <a:lstStyle>
            <a:lvl1pPr marL="0" indent="0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pt-PT" smtClean="0"/>
              <a:t>Clique para editar os estilos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196417-4F55-4B27-8B54-793EC53403AA}" type="datetimeFigureOut">
              <a:rPr lang="pt-PT" smtClean="0"/>
              <a:t>22-02-2017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9DAFAA-A84D-434A-850C-72902CF775DE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016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196417-4F55-4B27-8B54-793EC53403AA}" type="datetimeFigureOut">
              <a:rPr lang="pt-PT" smtClean="0"/>
              <a:t>22-02-2017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9DAFAA-A84D-434A-850C-72902CF775DE}" type="slidenum">
              <a:rPr lang="pt-PT" smtClean="0"/>
              <a:t>‹nº›</a:t>
            </a:fld>
            <a:endParaRPr lang="pt-PT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PT" smtClean="0"/>
              <a:t>Clique para editar o estilo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pt-PT" smtClean="0"/>
              <a:t>Clique para editar os estilos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9150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0016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pt-PT" smtClean="0"/>
              <a:t>Clique para editar os estilos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0016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196417-4F55-4B27-8B54-793EC53403AA}" type="datetimeFigureOut">
              <a:rPr lang="pt-PT" smtClean="0"/>
              <a:t>22-02-2017</a:t>
            </a:fld>
            <a:endParaRPr lang="pt-P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9DAFAA-A84D-434A-850C-72902CF775DE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196417-4F55-4B27-8B54-793EC53403AA}" type="datetimeFigureOut">
              <a:rPr lang="pt-PT" smtClean="0"/>
              <a:t>22-02-2017</a:t>
            </a:fld>
            <a:endParaRPr lang="pt-P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9DAFAA-A84D-434A-850C-72902CF775DE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196417-4F55-4B27-8B54-793EC53403AA}" type="datetimeFigureOut">
              <a:rPr lang="pt-PT" smtClean="0"/>
              <a:t>22-02-2017</a:t>
            </a:fld>
            <a:endParaRPr lang="pt-P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9DAFAA-A84D-434A-850C-72902CF775DE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ight Triangle 1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ight Triangle 17"/>
          <p:cNvSpPr/>
          <p:nvPr/>
        </p:nvSpPr>
        <p:spPr>
          <a:xfrm rot="5400000">
            <a:off x="433389" y="-433387"/>
            <a:ext cx="6858000" cy="7724778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784930" y="1576103"/>
            <a:ext cx="5212080" cy="1089427"/>
          </a:xfrm>
        </p:spPr>
        <p:txBody>
          <a:bodyPr bIns="0" anchor="b"/>
          <a:lstStyle>
            <a:lvl1pPr algn="l">
              <a:defRPr kumimoji="0" lang="en-US" sz="2800" b="0" i="0" u="none" strike="noStrike" kern="1200" cap="all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9552" y="2618912"/>
            <a:ext cx="3807779" cy="33246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297954" y="2253385"/>
            <a:ext cx="5794760" cy="623314"/>
          </a:xfrm>
        </p:spPr>
        <p:txBody>
          <a:bodyPr>
            <a:normAutofit/>
          </a:bodyPr>
          <a:lstStyle>
            <a:lvl1pPr marL="0" indent="0">
              <a:buNone/>
              <a:defRPr lang="en-US" sz="1400" b="1" kern="1200" dirty="0" smtClean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pt-PT" smtClean="0"/>
              <a:t>Clique para editar os estilos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196417-4F55-4B27-8B54-793EC53403AA}" type="datetimeFigureOut">
              <a:rPr lang="pt-PT" smtClean="0"/>
              <a:t>22-02-2017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2"/>
            </a:solidFill>
          </a:ln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C9DAFAA-A84D-434A-850C-72902CF775DE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/>
          <p:cNvSpPr>
            <a:spLocks noGrp="1"/>
          </p:cNvSpPr>
          <p:nvPr>
            <p:ph type="pic" sz="quarter" idx="14"/>
          </p:nvPr>
        </p:nvSpPr>
        <p:spPr>
          <a:xfrm>
            <a:off x="2028825" y="0"/>
            <a:ext cx="7115175" cy="6858000"/>
          </a:xfrm>
          <a:custGeom>
            <a:avLst/>
            <a:gdLst>
              <a:gd name="connsiteX0" fmla="*/ 0 w 7104888"/>
              <a:gd name="connsiteY0" fmla="*/ 0 h 6858000"/>
              <a:gd name="connsiteX1" fmla="*/ 7104888 w 7104888"/>
              <a:gd name="connsiteY1" fmla="*/ 0 h 6858000"/>
              <a:gd name="connsiteX2" fmla="*/ 7104888 w 7104888"/>
              <a:gd name="connsiteY2" fmla="*/ 6858000 h 6858000"/>
              <a:gd name="connsiteX3" fmla="*/ 0 w 7104888"/>
              <a:gd name="connsiteY3" fmla="*/ 6858000 h 6858000"/>
              <a:gd name="connsiteX4" fmla="*/ 0 w 7104888"/>
              <a:gd name="connsiteY4" fmla="*/ 0 h 6858000"/>
              <a:gd name="connsiteX0" fmla="*/ 0 w 7104888"/>
              <a:gd name="connsiteY0" fmla="*/ 0 h 6858000"/>
              <a:gd name="connsiteX1" fmla="*/ 5695188 w 7104888"/>
              <a:gd name="connsiteY1" fmla="*/ 0 h 6858000"/>
              <a:gd name="connsiteX2" fmla="*/ 7104888 w 7104888"/>
              <a:gd name="connsiteY2" fmla="*/ 0 h 6858000"/>
              <a:gd name="connsiteX3" fmla="*/ 7104888 w 7104888"/>
              <a:gd name="connsiteY3" fmla="*/ 6858000 h 6858000"/>
              <a:gd name="connsiteX4" fmla="*/ 0 w 7104888"/>
              <a:gd name="connsiteY4" fmla="*/ 6858000 h 6858000"/>
              <a:gd name="connsiteX5" fmla="*/ 0 w 7104888"/>
              <a:gd name="connsiteY5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0287 w 7115175"/>
              <a:gd name="connsiteY4" fmla="*/ 6858000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10287 w 7115175"/>
              <a:gd name="connsiteY5" fmla="*/ 6858000 h 6858000"/>
              <a:gd name="connsiteX6" fmla="*/ 0 w 7115175"/>
              <a:gd name="connsiteY6" fmla="*/ 5048250 h 6858000"/>
              <a:gd name="connsiteX7" fmla="*/ 10287 w 7115175"/>
              <a:gd name="connsiteY7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0 w 7115175"/>
              <a:gd name="connsiteY0" fmla="*/ 504825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115175" h="6858000">
                <a:moveTo>
                  <a:pt x="0" y="5048250"/>
                </a:moveTo>
                <a:lnTo>
                  <a:pt x="5705475" y="0"/>
                </a:lnTo>
                <a:lnTo>
                  <a:pt x="7115175" y="0"/>
                </a:lnTo>
                <a:lnTo>
                  <a:pt x="7115175" y="6858000"/>
                </a:lnTo>
                <a:lnTo>
                  <a:pt x="1533526" y="6848475"/>
                </a:lnTo>
                <a:lnTo>
                  <a:pt x="0" y="50482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</p:spPr>
        <p:txBody>
          <a:bodyPr rIns="182880" anchor="ctr"/>
          <a:lstStyle>
            <a:lvl1pPr algn="r">
              <a:defRPr/>
            </a:lvl1pPr>
          </a:lstStyle>
          <a:p>
            <a:r>
              <a:rPr lang="pt-PT" smtClean="0"/>
              <a:t>Clique no ícone para adicionar uma imagem</a:t>
            </a:r>
            <a:endParaRPr lang="en-US" dirty="0"/>
          </a:p>
        </p:txBody>
      </p:sp>
      <p:sp>
        <p:nvSpPr>
          <p:cNvPr id="9" name="Right Triangle 8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0" y="5048250"/>
            <a:ext cx="3571875" cy="1809750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1809750 h 1809750"/>
              <a:gd name="connsiteX1" fmla="*/ 1895475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  <a:gd name="connsiteX0" fmla="*/ 0 w 3571875"/>
              <a:gd name="connsiteY0" fmla="*/ 1809750 h 1809750"/>
              <a:gd name="connsiteX1" fmla="*/ 2038350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71875" h="1809750">
                <a:moveTo>
                  <a:pt x="0" y="1809750"/>
                </a:moveTo>
                <a:lnTo>
                  <a:pt x="2038350" y="0"/>
                </a:lnTo>
                <a:lnTo>
                  <a:pt x="3571875" y="1809750"/>
                </a:lnTo>
                <a:lnTo>
                  <a:pt x="0" y="18097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671197" y="1717501"/>
            <a:ext cx="5486400" cy="867444"/>
          </a:xfrm>
        </p:spPr>
        <p:txBody>
          <a:bodyPr anchor="b"/>
          <a:lstStyle>
            <a:lvl1pPr algn="l">
              <a:defRPr sz="2800" b="0">
                <a:latin typeface="+mj-lt"/>
              </a:defRPr>
            </a:lvl1pPr>
          </a:lstStyle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143479" y="2180529"/>
            <a:ext cx="6096545" cy="740664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196417-4F55-4B27-8B54-793EC53403AA}" type="datetimeFigureOut">
              <a:rPr lang="pt-PT" smtClean="0"/>
              <a:t>22-02-2017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9DAFAA-A84D-434A-850C-72902CF775DE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2382" y="5050633"/>
            <a:ext cx="3574257" cy="1807368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883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050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812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76450 w 3571875"/>
              <a:gd name="connsiteY2" fmla="*/ 22740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245519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38350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2433637 h 2433637"/>
              <a:gd name="connsiteX1" fmla="*/ 257175 w 3571875"/>
              <a:gd name="connsiteY1" fmla="*/ 0 h 2433637"/>
              <a:gd name="connsiteX2" fmla="*/ 2038350 w 3571875"/>
              <a:gd name="connsiteY2" fmla="*/ 628650 h 2433637"/>
              <a:gd name="connsiteX3" fmla="*/ 3571875 w 3571875"/>
              <a:gd name="connsiteY3" fmla="*/ 2433637 h 2433637"/>
              <a:gd name="connsiteX4" fmla="*/ 0 w 3571875"/>
              <a:gd name="connsiteY4" fmla="*/ 2433637 h 2433637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24051 w 3574257"/>
              <a:gd name="connsiteY2" fmla="*/ 3071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40682 w 3574257"/>
              <a:gd name="connsiteY2" fmla="*/ 450057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57351 w 3574257"/>
              <a:gd name="connsiteY2" fmla="*/ 2309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774032 w 3574257"/>
              <a:gd name="connsiteY2" fmla="*/ 161925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69294 w 3574257"/>
              <a:gd name="connsiteY2" fmla="*/ 2143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819275 w 3574257"/>
              <a:gd name="connsiteY2" fmla="*/ 200026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5494 w 3574257"/>
              <a:gd name="connsiteY2" fmla="*/ 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74257" h="1807368">
                <a:moveTo>
                  <a:pt x="2382" y="1807368"/>
                </a:moveTo>
                <a:lnTo>
                  <a:pt x="0" y="0"/>
                </a:lnTo>
                <a:lnTo>
                  <a:pt x="2045494" y="1"/>
                </a:lnTo>
                <a:lnTo>
                  <a:pt x="3574257" y="1807368"/>
                </a:lnTo>
                <a:lnTo>
                  <a:pt x="2382" y="180736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5051292"/>
            <a:ext cx="9146380" cy="1806709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  <a:gd name="connsiteX0" fmla="*/ 0 w 3352800"/>
              <a:gd name="connsiteY0" fmla="*/ 2002631 h 2002631"/>
              <a:gd name="connsiteX1" fmla="*/ 754045 w 3352800"/>
              <a:gd name="connsiteY1" fmla="*/ 146832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26618 h 526618"/>
              <a:gd name="connsiteX1" fmla="*/ 980611 w 3352800"/>
              <a:gd name="connsiteY1" fmla="*/ 9368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6888 h 526888"/>
              <a:gd name="connsiteX1" fmla="*/ 744735 w 3352800"/>
              <a:gd name="connsiteY1" fmla="*/ 0 h 526888"/>
              <a:gd name="connsiteX2" fmla="*/ 3352800 w 3352800"/>
              <a:gd name="connsiteY2" fmla="*/ 270 h 526888"/>
              <a:gd name="connsiteX3" fmla="*/ 3352800 w 3352800"/>
              <a:gd name="connsiteY3" fmla="*/ 526888 h 526888"/>
              <a:gd name="connsiteX4" fmla="*/ 0 w 3352800"/>
              <a:gd name="connsiteY4" fmla="*/ 526888 h 526888"/>
              <a:gd name="connsiteX0" fmla="*/ 0 w 3352800"/>
              <a:gd name="connsiteY0" fmla="*/ 526618 h 526618"/>
              <a:gd name="connsiteX1" fmla="*/ 811948 w 3352800"/>
              <a:gd name="connsiteY1" fmla="*/ 6092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966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241069 w 3352800"/>
              <a:gd name="connsiteY2" fmla="*/ 94144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313 h 527313"/>
              <a:gd name="connsiteX1" fmla="*/ 900984 w 3352800"/>
              <a:gd name="connsiteY1" fmla="*/ 97774 h 527313"/>
              <a:gd name="connsiteX2" fmla="*/ 3352800 w 3352800"/>
              <a:gd name="connsiteY2" fmla="*/ 0 h 527313"/>
              <a:gd name="connsiteX3" fmla="*/ 3352800 w 3352800"/>
              <a:gd name="connsiteY3" fmla="*/ 527313 h 527313"/>
              <a:gd name="connsiteX4" fmla="*/ 0 w 3352800"/>
              <a:gd name="connsiteY4" fmla="*/ 527313 h 527313"/>
              <a:gd name="connsiteX0" fmla="*/ 0 w 3352800"/>
              <a:gd name="connsiteY0" fmla="*/ 527584 h 527584"/>
              <a:gd name="connsiteX1" fmla="*/ 748227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527584">
                <a:moveTo>
                  <a:pt x="0" y="527584"/>
                </a:moveTo>
                <a:lnTo>
                  <a:pt x="748227" y="0"/>
                </a:lnTo>
                <a:lnTo>
                  <a:pt x="3352800" y="271"/>
                </a:lnTo>
                <a:lnTo>
                  <a:pt x="3352800" y="527584"/>
                </a:lnTo>
                <a:lnTo>
                  <a:pt x="0" y="527584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940" cy="5486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100628"/>
            <a:ext cx="7520940" cy="35798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9140000">
            <a:off x="201168" y="5870448"/>
            <a:ext cx="2176272" cy="2011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25196417-4F55-4B27-8B54-793EC53403AA}" type="datetimeFigureOut">
              <a:rPr lang="pt-PT" smtClean="0"/>
              <a:t>22-02-2017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17514" y="6285122"/>
            <a:ext cx="47244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spc="200" baseline="0">
                <a:solidFill>
                  <a:srgbClr val="FFFFFF"/>
                </a:solidFill>
              </a:defRPr>
            </a:lvl1pPr>
          </a:lstStyle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01038" y="6170822"/>
            <a:ext cx="502920" cy="502920"/>
          </a:xfrm>
          <a:prstGeom prst="ellipse">
            <a:avLst/>
          </a:prstGeom>
          <a:ln w="19050">
            <a:solidFill>
              <a:srgbClr val="FFFFFF"/>
            </a:solidFill>
          </a:ln>
        </p:spPr>
        <p:txBody>
          <a:bodyPr vert="horz" lIns="9144" tIns="9144" rIns="9144" bIns="9144" rtlCol="0" anchor="ctr">
            <a:normAutofit/>
          </a:bodyPr>
          <a:lstStyle>
            <a:lvl1pPr algn="ctr">
              <a:defRPr sz="1650">
                <a:solidFill>
                  <a:srgbClr val="FFFFFF"/>
                </a:solidFill>
              </a:defRPr>
            </a:lvl1pPr>
          </a:lstStyle>
          <a:p>
            <a:fld id="{8C9DAFAA-A84D-434A-850C-72902CF775DE}" type="slidenum">
              <a:rPr lang="pt-PT" smtClean="0"/>
              <a:t>‹nº›</a:t>
            </a:fld>
            <a:endParaRPr lang="pt-P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28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800"/>
        </a:spcBef>
        <a:buFont typeface="Arial" pitchFamily="34" charset="0"/>
        <a:buNone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1737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023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6309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8595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3533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5819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792224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www.siemens.com.br/respostassustentaveis/wp-content/uploads/2015/06/tecnoligias-baseadas-na-teia-de-aranha1-1.png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 rot="19140000">
            <a:off x="817886" y="1703222"/>
            <a:ext cx="5648623" cy="1204306"/>
          </a:xfrm>
        </p:spPr>
        <p:txBody>
          <a:bodyPr/>
          <a:lstStyle/>
          <a:p>
            <a:r>
              <a:rPr lang="pt-PT" dirty="0" smtClean="0"/>
              <a:t>										</a:t>
            </a:r>
            <a:r>
              <a:rPr lang="pt-PT" dirty="0" smtClean="0">
                <a:solidFill>
                  <a:srgbClr val="0099FF"/>
                </a:solidFill>
              </a:rPr>
              <a:t>trabalho  sobre aranhas 		</a:t>
            </a:r>
            <a:r>
              <a:rPr lang="pt-PT" dirty="0" smtClean="0">
                <a:solidFill>
                  <a:srgbClr val="63EFA2"/>
                </a:solidFill>
              </a:rPr>
              <a:t>	</a:t>
            </a:r>
            <a:endParaRPr lang="pt-PT" dirty="0">
              <a:solidFill>
                <a:srgbClr val="63EFA2"/>
              </a:solidFill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t-PT" dirty="0" smtClean="0">
                <a:solidFill>
                  <a:srgbClr val="736AE8"/>
                </a:solidFill>
              </a:rPr>
              <a:t>Grupo </a:t>
            </a:r>
            <a:r>
              <a:rPr lang="pt-PT" dirty="0" err="1" smtClean="0">
                <a:solidFill>
                  <a:srgbClr val="736AE8"/>
                </a:solidFill>
              </a:rPr>
              <a:t>Exploservadores</a:t>
            </a:r>
            <a:r>
              <a:rPr lang="pt-PT" dirty="0" smtClean="0">
                <a:solidFill>
                  <a:srgbClr val="736AE8"/>
                </a:solidFill>
              </a:rPr>
              <a:t> </a:t>
            </a:r>
            <a:endParaRPr lang="pt-PT" dirty="0">
              <a:solidFill>
                <a:srgbClr val="736AE8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883696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27584" y="332656"/>
            <a:ext cx="7520940" cy="548640"/>
          </a:xfrm>
        </p:spPr>
        <p:txBody>
          <a:bodyPr/>
          <a:lstStyle/>
          <a:p>
            <a:r>
              <a:rPr lang="pt-PT" sz="2400" b="1" i="1" dirty="0" smtClean="0">
                <a:solidFill>
                  <a:srgbClr val="0099FF"/>
                </a:solidFill>
              </a:rPr>
              <a:t>O que vocês sabiam …</a:t>
            </a:r>
            <a:endParaRPr lang="pt-PT" sz="2400" b="1" i="1" dirty="0">
              <a:solidFill>
                <a:srgbClr val="0099FF"/>
              </a:solidFill>
            </a:endParaRPr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899592" y="1124744"/>
            <a:ext cx="7520940" cy="3579849"/>
          </a:xfr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pt-PT" dirty="0" smtClean="0"/>
              <a:t>Que a aranha fez a teia .Andou subiu e desceu.</a:t>
            </a:r>
          </a:p>
          <a:p>
            <a:r>
              <a:rPr lang="pt-PT" sz="2400" i="1" dirty="0" smtClean="0">
                <a:solidFill>
                  <a:srgbClr val="736AE8"/>
                </a:solidFill>
              </a:rPr>
              <a:t>O que vocês queriam saber …</a:t>
            </a:r>
          </a:p>
          <a:p>
            <a:r>
              <a:rPr lang="pt-PT" dirty="0" smtClean="0"/>
              <a:t>Como a aranha faz a teia .</a:t>
            </a:r>
          </a:p>
          <a:p>
            <a:endParaRPr lang="pt-PT" dirty="0" smtClean="0">
              <a:solidFill>
                <a:srgbClr val="66FFCC"/>
              </a:solidFill>
            </a:endParaRPr>
          </a:p>
          <a:p>
            <a:r>
              <a:rPr lang="pt-PT" sz="2400" smtClean="0">
                <a:solidFill>
                  <a:srgbClr val="736AE8"/>
                </a:solidFill>
              </a:rPr>
              <a:t>Como </a:t>
            </a:r>
            <a:r>
              <a:rPr lang="pt-PT" sz="2400" smtClean="0">
                <a:solidFill>
                  <a:srgbClr val="736AE8"/>
                </a:solidFill>
              </a:rPr>
              <a:t>fizemos </a:t>
            </a:r>
            <a:r>
              <a:rPr lang="pt-PT" sz="2400" dirty="0" smtClean="0">
                <a:solidFill>
                  <a:srgbClr val="736AE8"/>
                </a:solidFill>
              </a:rPr>
              <a:t>para descobrir </a:t>
            </a:r>
          </a:p>
          <a:p>
            <a:r>
              <a:rPr lang="pt-PT" sz="1800" dirty="0" smtClean="0"/>
              <a:t>Pesquisamos na internet e em livros sobre aranhas e insectos.</a:t>
            </a:r>
            <a:endParaRPr lang="pt-PT" sz="1800" dirty="0" smtClean="0">
              <a:solidFill>
                <a:srgbClr val="FFFF00"/>
              </a:solidFill>
            </a:endParaRPr>
          </a:p>
          <a:p>
            <a:endParaRPr lang="pt-PT" dirty="0" smtClean="0"/>
          </a:p>
        </p:txBody>
      </p:sp>
    </p:spTree>
    <p:extLst>
      <p:ext uri="{BB962C8B-B14F-4D97-AF65-F5344CB8AC3E}">
        <p14:creationId xmlns:p14="http://schemas.microsoft.com/office/powerpoint/2010/main" val="37210806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7504" y="404664"/>
            <a:ext cx="8601060" cy="548640"/>
          </a:xfrm>
        </p:spPr>
        <p:txBody>
          <a:bodyPr/>
          <a:lstStyle/>
          <a:p>
            <a:r>
              <a:rPr lang="pt-PT" sz="2400" dirty="0" smtClean="0">
                <a:solidFill>
                  <a:srgbClr val="736AE8"/>
                </a:solidFill>
              </a:rPr>
              <a:t>A respostas às vossas perguntas …</a:t>
            </a:r>
            <a:endParaRPr lang="pt-PT" sz="2400" dirty="0">
              <a:solidFill>
                <a:srgbClr val="736AE8"/>
              </a:solidFill>
            </a:endParaRPr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971600" y="1052736"/>
            <a:ext cx="7232908" cy="3456384"/>
          </a:xfr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pt-PT" dirty="0" smtClean="0"/>
              <a:t>Os fios das aranhas servem para várias funções, como por exemplo  conseguir alimento. Elas fazem as teias a partir de um líquido produzido no interior dela. Depois  esse liquido é libertado e levado pelo  vento .Depois solidifica fazendo a teia e depois começa a tecê-la..</a:t>
            </a:r>
          </a:p>
          <a:p>
            <a:endParaRPr lang="pt-PT" dirty="0"/>
          </a:p>
          <a:p>
            <a:endParaRPr lang="pt-PT" dirty="0"/>
          </a:p>
        </p:txBody>
      </p:sp>
      <p:pic>
        <p:nvPicPr>
          <p:cNvPr id="1028" name="Picture 4" descr="tecnoligias baseadas na teia de aranha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8064" y="1916832"/>
            <a:ext cx="2520280" cy="22322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861474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27584" y="332656"/>
            <a:ext cx="7520940" cy="548640"/>
          </a:xfr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/>
          <a:lstStyle/>
          <a:p>
            <a:r>
              <a:rPr lang="pt-PT" dirty="0" smtClean="0">
                <a:solidFill>
                  <a:srgbClr val="736AE8"/>
                </a:solidFill>
              </a:rPr>
              <a:t>Trabalho realizado por …</a:t>
            </a:r>
            <a:endParaRPr lang="pt-PT" dirty="0">
              <a:solidFill>
                <a:srgbClr val="736AE8"/>
              </a:solidFill>
            </a:endParaRPr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899592" y="1196752"/>
            <a:ext cx="7520940" cy="3579849"/>
          </a:xfr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pt-PT" dirty="0" smtClean="0"/>
          </a:p>
          <a:p>
            <a:endParaRPr lang="pt-PT" dirty="0"/>
          </a:p>
          <a:p>
            <a:r>
              <a:rPr lang="pt-PT" dirty="0" smtClean="0">
                <a:solidFill>
                  <a:srgbClr val="FFFF00"/>
                </a:solidFill>
              </a:rPr>
              <a:t>Íris Fernandes </a:t>
            </a:r>
          </a:p>
          <a:p>
            <a:r>
              <a:rPr lang="pt-PT" dirty="0" err="1" smtClean="0">
                <a:solidFill>
                  <a:srgbClr val="FF0000"/>
                </a:solidFill>
              </a:rPr>
              <a:t>Dian</a:t>
            </a:r>
            <a:r>
              <a:rPr lang="pt-PT" dirty="0" smtClean="0">
                <a:solidFill>
                  <a:srgbClr val="FF0000"/>
                </a:solidFill>
              </a:rPr>
              <a:t> </a:t>
            </a:r>
            <a:r>
              <a:rPr lang="pt-PT" dirty="0" err="1" smtClean="0">
                <a:solidFill>
                  <a:srgbClr val="FF0000"/>
                </a:solidFill>
              </a:rPr>
              <a:t>Slobidnyk</a:t>
            </a:r>
            <a:endParaRPr lang="pt-PT" dirty="0" smtClean="0">
              <a:solidFill>
                <a:srgbClr val="FF0000"/>
              </a:solidFill>
            </a:endParaRPr>
          </a:p>
          <a:p>
            <a:r>
              <a:rPr lang="pt-PT" dirty="0" smtClean="0">
                <a:solidFill>
                  <a:srgbClr val="66FFCC"/>
                </a:solidFill>
              </a:rPr>
              <a:t>Catarina Gomes</a:t>
            </a:r>
          </a:p>
          <a:p>
            <a:r>
              <a:rPr lang="pt-PT" dirty="0" smtClean="0">
                <a:solidFill>
                  <a:srgbClr val="00B0F0"/>
                </a:solidFill>
              </a:rPr>
              <a:t>Rafael Monteiro </a:t>
            </a:r>
            <a:endParaRPr lang="pt-PT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19375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Ângulos">
  <a:themeElements>
    <a:clrScheme name="Composto">
      <a:dk1>
        <a:sysClr val="windowText" lastClr="000000"/>
      </a:dk1>
      <a:lt1>
        <a:sysClr val="window" lastClr="FFFFFF"/>
      </a:lt1>
      <a:dk2>
        <a:srgbClr val="5B6973"/>
      </a:dk2>
      <a:lt2>
        <a:srgbClr val="E7ECED"/>
      </a:lt2>
      <a:accent1>
        <a:srgbClr val="98C723"/>
      </a:accent1>
      <a:accent2>
        <a:srgbClr val="59B0B9"/>
      </a:accent2>
      <a:accent3>
        <a:srgbClr val="DEAE00"/>
      </a:accent3>
      <a:accent4>
        <a:srgbClr val="B77BB4"/>
      </a:accent4>
      <a:accent5>
        <a:srgbClr val="E0773C"/>
      </a:accent5>
      <a:accent6>
        <a:srgbClr val="A98D63"/>
      </a:accent6>
      <a:hlink>
        <a:srgbClr val="26CBEC"/>
      </a:hlink>
      <a:folHlink>
        <a:srgbClr val="598C8C"/>
      </a:folHlink>
    </a:clrScheme>
    <a:fontScheme name="Ângulos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0000"/>
                <a:shade val="85000"/>
              </a:schemeClr>
              <a:schemeClr val="phClr">
                <a:tint val="95000"/>
                <a:shade val="99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3000"/>
                <a:shade val="85000"/>
              </a:schemeClr>
              <a:schemeClr val="phClr">
                <a:tint val="96000"/>
                <a:shade val="99000"/>
              </a:schemeClr>
            </a:duotone>
          </a:blip>
          <a:tile tx="0" ty="0" sx="90000" sy="9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Angles</Template>
  <TotalTime>68</TotalTime>
  <Words>115</Words>
  <Application>Microsoft Office PowerPoint</Application>
  <PresentationFormat>Apresentação no Ecrã (4:3)</PresentationFormat>
  <Paragraphs>18</Paragraphs>
  <Slides>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dos diapositivos</vt:lpstr>
      </vt:variant>
      <vt:variant>
        <vt:i4>4</vt:i4>
      </vt:variant>
    </vt:vector>
  </HeadingPairs>
  <TitlesOfParts>
    <vt:vector size="5" baseType="lpstr">
      <vt:lpstr>Ângulos</vt:lpstr>
      <vt:lpstr>          trabalho  sobre aranhas    </vt:lpstr>
      <vt:lpstr>O que vocês sabiam …</vt:lpstr>
      <vt:lpstr>A respostas às vossas perguntas …</vt:lpstr>
      <vt:lpstr>Trabalho realizado por …</vt:lpstr>
    </vt:vector>
  </TitlesOfParts>
  <Company>M. E. - GEPE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trabalho  sobre aranhas</dc:title>
  <dc:creator>Professor</dc:creator>
  <cp:lastModifiedBy>HP</cp:lastModifiedBy>
  <cp:revision>10</cp:revision>
  <dcterms:created xsi:type="dcterms:W3CDTF">2017-02-17T16:03:19Z</dcterms:created>
  <dcterms:modified xsi:type="dcterms:W3CDTF">2017-02-22T17:49:24Z</dcterms:modified>
</cp:coreProperties>
</file>