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23A9C433-9427-40C8-9195-EE35BD652268}" type="datetimeFigureOut">
              <a:rPr lang="pt-PT" smtClean="0"/>
              <a:t>18/04/2017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DB608E-FB10-447E-9715-D5AC5673634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C433-9427-40C8-9195-EE35BD652268}" type="datetimeFigureOut">
              <a:rPr lang="pt-PT" smtClean="0"/>
              <a:t>18/04/2017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B608E-FB10-447E-9715-D5AC5673634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C433-9427-40C8-9195-EE35BD652268}" type="datetimeFigureOut">
              <a:rPr lang="pt-PT" smtClean="0"/>
              <a:t>18/04/2017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B608E-FB10-447E-9715-D5AC5673634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C433-9427-40C8-9195-EE35BD652268}" type="datetimeFigureOut">
              <a:rPr lang="pt-PT" smtClean="0"/>
              <a:t>18/04/2017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B608E-FB10-447E-9715-D5AC56736343}" type="slidenum">
              <a:rPr lang="pt-PT" smtClean="0"/>
              <a:t>‹nº›</a:t>
            </a:fld>
            <a:endParaRPr lang="pt-P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C433-9427-40C8-9195-EE35BD652268}" type="datetimeFigureOut">
              <a:rPr lang="pt-PT" smtClean="0"/>
              <a:t>18/04/2017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B608E-FB10-447E-9715-D5AC56736343}" type="slidenum">
              <a:rPr lang="pt-PT" smtClean="0"/>
              <a:t>‹nº›</a:t>
            </a:fld>
            <a:endParaRPr lang="pt-P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C433-9427-40C8-9195-EE35BD652268}" type="datetimeFigureOut">
              <a:rPr lang="pt-PT" smtClean="0"/>
              <a:t>18/04/2017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B608E-FB10-447E-9715-D5AC5673634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C433-9427-40C8-9195-EE35BD652268}" type="datetimeFigureOut">
              <a:rPr lang="pt-PT" smtClean="0"/>
              <a:t>18/04/2017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B608E-FB10-447E-9715-D5AC5673634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23A9C433-9427-40C8-9195-EE35BD652268}" type="datetimeFigureOut">
              <a:rPr lang="pt-PT" smtClean="0"/>
              <a:t>18/04/2017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DB608E-FB10-447E-9715-D5AC5673634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23A9C433-9427-40C8-9195-EE35BD652268}" type="datetimeFigureOut">
              <a:rPr lang="pt-PT" smtClean="0"/>
              <a:t>18/04/2017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DB608E-FB10-447E-9715-D5AC5673634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C433-9427-40C8-9195-EE35BD652268}" type="datetimeFigureOut">
              <a:rPr lang="pt-PT" smtClean="0"/>
              <a:t>18/04/2017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B608E-FB10-447E-9715-D5AC5673634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C433-9427-40C8-9195-EE35BD652268}" type="datetimeFigureOut">
              <a:rPr lang="pt-PT" smtClean="0"/>
              <a:t>18/04/2017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B608E-FB10-447E-9715-D5AC5673634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3A9C433-9427-40C8-9195-EE35BD652268}" type="datetimeFigureOut">
              <a:rPr lang="pt-PT" smtClean="0"/>
              <a:t>18/04/2017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DB608E-FB10-447E-9715-D5AC56736343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836712"/>
            <a:ext cx="8208912" cy="1470025"/>
          </a:xfrm>
        </p:spPr>
        <p:txBody>
          <a:bodyPr>
            <a:normAutofit fontScale="90000"/>
          </a:bodyPr>
          <a:lstStyle/>
          <a:p>
            <a:r>
              <a:rPr lang="pt-PT" sz="5400" dirty="0" err="1" smtClean="0">
                <a:latin typeface="DaunPenh" panose="01010101010101010101" pitchFamily="2" charset="0"/>
                <a:ea typeface="DotumChe" panose="020B0609000101010101" pitchFamily="49" charset="-127"/>
                <a:cs typeface="DaunPenh" panose="01010101010101010101" pitchFamily="2" charset="0"/>
              </a:rPr>
              <a:t>Let’s</a:t>
            </a:r>
            <a:r>
              <a:rPr lang="pt-PT" sz="5400" dirty="0" smtClean="0">
                <a:latin typeface="DaunPenh" panose="01010101010101010101" pitchFamily="2" charset="0"/>
                <a:ea typeface="DotumChe" panose="020B0609000101010101" pitchFamily="49" charset="-127"/>
                <a:cs typeface="DaunPenh" panose="01010101010101010101" pitchFamily="2" charset="0"/>
              </a:rPr>
              <a:t> explore </a:t>
            </a:r>
            <a:r>
              <a:rPr lang="pt-PT" sz="5400" dirty="0" err="1" smtClean="0">
                <a:latin typeface="DaunPenh" panose="01010101010101010101" pitchFamily="2" charset="0"/>
                <a:ea typeface="DotumChe" panose="020B0609000101010101" pitchFamily="49" charset="-127"/>
                <a:cs typeface="DaunPenh" panose="01010101010101010101" pitchFamily="2" charset="0"/>
              </a:rPr>
              <a:t>an</a:t>
            </a:r>
            <a:r>
              <a:rPr lang="pt-PT" sz="5400" dirty="0" smtClean="0">
                <a:latin typeface="DaunPenh" panose="01010101010101010101" pitchFamily="2" charset="0"/>
                <a:ea typeface="DotumChe" panose="020B0609000101010101" pitchFamily="49" charset="-127"/>
                <a:cs typeface="DaunPenh" panose="01010101010101010101" pitchFamily="2" charset="0"/>
              </a:rPr>
              <a:t> </a:t>
            </a:r>
            <a:r>
              <a:rPr lang="pt-PT" sz="5400" dirty="0" err="1" smtClean="0">
                <a:latin typeface="DaunPenh" panose="01010101010101010101" pitchFamily="2" charset="0"/>
                <a:ea typeface="DotumChe" panose="020B0609000101010101" pitchFamily="49" charset="-127"/>
                <a:cs typeface="DaunPenh" panose="01010101010101010101" pitchFamily="2" charset="0"/>
              </a:rPr>
              <a:t>ecosystem</a:t>
            </a:r>
            <a:r>
              <a:rPr lang="pt-PT" sz="5400" dirty="0" smtClean="0">
                <a:latin typeface="DaunPenh" panose="01010101010101010101" pitchFamily="2" charset="0"/>
                <a:ea typeface="DotumChe" panose="020B0609000101010101" pitchFamily="49" charset="-127"/>
                <a:cs typeface="DaunPenh" panose="01010101010101010101" pitchFamily="2" charset="0"/>
              </a:rPr>
              <a:t> </a:t>
            </a:r>
            <a:r>
              <a:rPr lang="pt-PT" sz="5400" dirty="0" err="1" smtClean="0">
                <a:latin typeface="DaunPenh" panose="01010101010101010101" pitchFamily="2" charset="0"/>
                <a:ea typeface="DotumChe" panose="020B0609000101010101" pitchFamily="49" charset="-127"/>
                <a:cs typeface="DaunPenh" panose="01010101010101010101" pitchFamily="2" charset="0"/>
              </a:rPr>
              <a:t>near</a:t>
            </a:r>
            <a:r>
              <a:rPr lang="pt-PT" sz="5400" dirty="0" smtClean="0">
                <a:latin typeface="DaunPenh" panose="01010101010101010101" pitchFamily="2" charset="0"/>
                <a:ea typeface="DotumChe" panose="020B0609000101010101" pitchFamily="49" charset="-127"/>
                <a:cs typeface="DaunPenh" panose="01010101010101010101" pitchFamily="2" charset="0"/>
              </a:rPr>
              <a:t> </a:t>
            </a:r>
            <a:r>
              <a:rPr lang="pt-PT" sz="5400" dirty="0" err="1" smtClean="0">
                <a:latin typeface="DaunPenh" panose="01010101010101010101" pitchFamily="2" charset="0"/>
                <a:ea typeface="DotumChe" panose="020B0609000101010101" pitchFamily="49" charset="-127"/>
                <a:cs typeface="DaunPenh" panose="01010101010101010101" pitchFamily="2" charset="0"/>
              </a:rPr>
              <a:t>us</a:t>
            </a:r>
            <a:r>
              <a:rPr lang="pt-PT" sz="5400" dirty="0" smtClean="0">
                <a:latin typeface="DaunPenh" panose="01010101010101010101" pitchFamily="2" charset="0"/>
                <a:ea typeface="DotumChe" panose="020B0609000101010101" pitchFamily="49" charset="-127"/>
                <a:cs typeface="DaunPenh" panose="01010101010101010101" pitchFamily="2" charset="0"/>
              </a:rPr>
              <a:t>.</a:t>
            </a:r>
            <a:endParaRPr lang="pt-PT" sz="5400" dirty="0">
              <a:latin typeface="DaunPenh" panose="01010101010101010101" pitchFamily="2" charset="0"/>
              <a:ea typeface="DotumChe" panose="020B0609000101010101" pitchFamily="49" charset="-127"/>
              <a:cs typeface="DaunPenh" panose="01010101010101010101" pitchFamily="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9979" y="4077072"/>
            <a:ext cx="6400800" cy="1752600"/>
          </a:xfrm>
          <a:ln>
            <a:solidFill>
              <a:schemeClr val="bg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PT" sz="48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Our</a:t>
            </a:r>
            <a:r>
              <a:rPr lang="pt-PT" sz="4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 </a:t>
            </a:r>
            <a:r>
              <a:rPr lang="pt-PT" sz="48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Riverfront</a:t>
            </a:r>
            <a:r>
              <a:rPr lang="pt-PT" sz="4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 </a:t>
            </a:r>
            <a:r>
              <a:rPr lang="pt-PT" sz="48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area</a:t>
            </a:r>
            <a:endParaRPr lang="pt-PT" sz="48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anose="0208090404030B020404" pitchFamily="18" charset="0"/>
            </a:endParaRPr>
          </a:p>
          <a:p>
            <a:r>
              <a:rPr lang="pt-PT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Póvoa de St. Iria </a:t>
            </a:r>
            <a:endParaRPr lang="pt-PT" sz="4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anose="0208090404030B020404" pitchFamily="18" charset="0"/>
            </a:endParaRPr>
          </a:p>
        </p:txBody>
      </p:sp>
      <p:pic>
        <p:nvPicPr>
          <p:cNvPr id="6" name="Imagem 5" descr="Imagem relacionad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276872"/>
            <a:ext cx="4105190" cy="1784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650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5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Fauna</a:t>
            </a:r>
            <a:r>
              <a:rPr lang="pt-PT" i="1" u="sng" dirty="0" smtClean="0">
                <a:solidFill>
                  <a:srgbClr val="002060"/>
                </a:solidFill>
                <a:latin typeface="Cooper Black" panose="0208090404030B020404" pitchFamily="18" charset="0"/>
              </a:rPr>
              <a:t> </a:t>
            </a:r>
            <a:endParaRPr lang="pt-PT" i="1" u="sng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pic>
        <p:nvPicPr>
          <p:cNvPr id="6" name="Marcador de Posição de Conteúdo 5" descr="Resultado de imagem para água e peixe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265" y="2119313"/>
            <a:ext cx="4804833" cy="3603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215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5400" dirty="0" err="1" smtClean="0">
                <a:solidFill>
                  <a:srgbClr val="002060"/>
                </a:solidFill>
                <a:latin typeface="Cooper Black" panose="0208090404030B020404" pitchFamily="18" charset="0"/>
              </a:rPr>
              <a:t>Fish</a:t>
            </a:r>
            <a:endParaRPr lang="pt-PT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pic>
        <p:nvPicPr>
          <p:cNvPr id="4" name="Marcador de Posição de Conteúdo 3" descr="Resultado de imagem para river fish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76872"/>
            <a:ext cx="6120680" cy="3744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72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5400" dirty="0" err="1" smtClean="0">
                <a:solidFill>
                  <a:srgbClr val="002060"/>
                </a:solidFill>
                <a:latin typeface="Cooper Black" panose="0208090404030B020404" pitchFamily="18" charset="0"/>
              </a:rPr>
              <a:t>Beetle</a:t>
            </a:r>
            <a:endParaRPr lang="pt-PT" sz="5400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pic>
        <p:nvPicPr>
          <p:cNvPr id="4" name="Marcador de Posição de Conteúdo 3" descr="Resultado de imagem para beetl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2179670"/>
            <a:ext cx="6196013" cy="34829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408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5400" dirty="0" err="1" smtClean="0">
                <a:solidFill>
                  <a:srgbClr val="002060"/>
                </a:solidFill>
                <a:latin typeface="Cooper Black" panose="0208090404030B020404" pitchFamily="18" charset="0"/>
              </a:rPr>
              <a:t>Spider</a:t>
            </a:r>
            <a:endParaRPr lang="pt-PT" sz="5400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pic>
        <p:nvPicPr>
          <p:cNvPr id="4" name="Marcador de Posição de Conteúdo 3" descr="Resultado de imagem para aranha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060848"/>
            <a:ext cx="4370438" cy="38299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098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5400" dirty="0" err="1" smtClean="0">
                <a:solidFill>
                  <a:srgbClr val="002060"/>
                </a:solidFill>
                <a:latin typeface="Cooper Black" panose="0208090404030B020404" pitchFamily="18" charset="0"/>
              </a:rPr>
              <a:t>Seagull</a:t>
            </a:r>
            <a:endParaRPr lang="pt-PT" sz="5400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pic>
        <p:nvPicPr>
          <p:cNvPr id="4" name="Marcador de Posição de Conteúdo 3" descr="Imagem relacionada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2177730"/>
            <a:ext cx="6196013" cy="34867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680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5400" dirty="0" err="1" smtClean="0">
                <a:solidFill>
                  <a:srgbClr val="002060"/>
                </a:solidFill>
                <a:latin typeface="Cooper Black" panose="0208090404030B020404" pitchFamily="18" charset="0"/>
              </a:rPr>
              <a:t>Praying</a:t>
            </a:r>
            <a:r>
              <a:rPr lang="pt-PT" sz="5400" dirty="0" smtClean="0">
                <a:solidFill>
                  <a:srgbClr val="002060"/>
                </a:solidFill>
                <a:latin typeface="Cooper Black" panose="0208090404030B020404" pitchFamily="18" charset="0"/>
              </a:rPr>
              <a:t> </a:t>
            </a:r>
            <a:r>
              <a:rPr lang="pt-PT" sz="5400" dirty="0" err="1" smtClean="0">
                <a:solidFill>
                  <a:srgbClr val="002060"/>
                </a:solidFill>
                <a:latin typeface="Cooper Black" panose="0208090404030B020404" pitchFamily="18" charset="0"/>
              </a:rPr>
              <a:t>mantis</a:t>
            </a:r>
            <a:endParaRPr lang="pt-PT" sz="5400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pic>
        <p:nvPicPr>
          <p:cNvPr id="4" name="Marcador de Posição de Conteúdo 3" descr="Resultado de imagem para louva deu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892" y="2119313"/>
            <a:ext cx="5401579" cy="3603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296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5400" dirty="0" err="1" smtClean="0">
                <a:solidFill>
                  <a:srgbClr val="002060"/>
                </a:solidFill>
                <a:latin typeface="Cooper Black" panose="0208090404030B020404" pitchFamily="18" charset="0"/>
              </a:rPr>
              <a:t>Heron</a:t>
            </a:r>
            <a:endParaRPr lang="pt-PT" sz="5400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pic>
        <p:nvPicPr>
          <p:cNvPr id="4" name="Marcador de Posição de Conteúdo 3" descr="Imagem relacionada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312" y="2119313"/>
            <a:ext cx="5592007" cy="36859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6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5400" dirty="0" err="1" smtClean="0">
                <a:solidFill>
                  <a:srgbClr val="002060"/>
                </a:solidFill>
                <a:latin typeface="Cooper Black" panose="0208090404030B020404" pitchFamily="18" charset="0"/>
              </a:rPr>
              <a:t>Butterfly</a:t>
            </a:r>
            <a:endParaRPr lang="pt-PT" sz="5400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pic>
        <p:nvPicPr>
          <p:cNvPr id="4" name="Marcador de Posição de Conteúdo 3" descr="Resultado de imagem para borboleta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734" y="2119313"/>
            <a:ext cx="5407895" cy="3603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29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5400" dirty="0" err="1" smtClean="0">
                <a:solidFill>
                  <a:srgbClr val="002060"/>
                </a:solidFill>
                <a:latin typeface="Cooper Black" panose="0208090404030B020404" pitchFamily="18" charset="0"/>
              </a:rPr>
              <a:t>Fly</a:t>
            </a:r>
            <a:endParaRPr lang="pt-PT" sz="5400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pic>
        <p:nvPicPr>
          <p:cNvPr id="4" name="Marcador de Posição de Conteúdo 3" descr="Resultado de imagem para mosca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132856"/>
            <a:ext cx="4694528" cy="390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004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5400" dirty="0" err="1" smtClean="0">
                <a:solidFill>
                  <a:srgbClr val="002060"/>
                </a:solidFill>
                <a:latin typeface="Cooper Black" panose="0208090404030B020404" pitchFamily="18" charset="0"/>
              </a:rPr>
              <a:t>Millipedes</a:t>
            </a:r>
            <a:endParaRPr lang="pt-PT" sz="5400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pic>
        <p:nvPicPr>
          <p:cNvPr id="4" name="Marcador de Posição de Conteúdo 3" descr="Resultado de imagem para millipede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76872"/>
            <a:ext cx="5688632" cy="33843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ângulo 2"/>
          <p:cNvSpPr/>
          <p:nvPr/>
        </p:nvSpPr>
        <p:spPr>
          <a:xfrm>
            <a:off x="1835696" y="5157192"/>
            <a:ext cx="72008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132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5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Flora</a:t>
            </a:r>
            <a:endParaRPr lang="pt-PT" sz="54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anose="0208090404030B020404" pitchFamily="18" charset="0"/>
            </a:endParaRPr>
          </a:p>
        </p:txBody>
      </p:sp>
      <p:pic>
        <p:nvPicPr>
          <p:cNvPr id="4" name="Marcador de Posição de Conteúdo 3" descr="Resultado de imagem para plantas ribeirinha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132856"/>
            <a:ext cx="4804833" cy="36036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/>
          <p:cNvSpPr txBox="1"/>
          <p:nvPr/>
        </p:nvSpPr>
        <p:spPr>
          <a:xfrm>
            <a:off x="1259632" y="2060848"/>
            <a:ext cx="1872208" cy="367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PT" sz="2400" dirty="0" err="1" smtClean="0">
                <a:latin typeface="Cooper Black" panose="0208090404030B020404" pitchFamily="18" charset="0"/>
              </a:rPr>
              <a:t>Plants</a:t>
            </a:r>
            <a:endParaRPr lang="pt-PT" sz="2400" dirty="0" smtClean="0">
              <a:latin typeface="Cooper Black" panose="0208090404030B020404" pitchFamily="18" charset="0"/>
            </a:endParaRPr>
          </a:p>
          <a:p>
            <a:pPr>
              <a:lnSpc>
                <a:spcPct val="200000"/>
              </a:lnSpc>
            </a:pPr>
            <a:r>
              <a:rPr lang="pt-PT" sz="2400" dirty="0" err="1" smtClean="0">
                <a:latin typeface="Cooper Black" panose="0208090404030B020404" pitchFamily="18" charset="0"/>
              </a:rPr>
              <a:t>Soil</a:t>
            </a:r>
            <a:endParaRPr lang="pt-PT" sz="2400" dirty="0" smtClean="0">
              <a:latin typeface="Cooper Black" panose="0208090404030B020404" pitchFamily="18" charset="0"/>
            </a:endParaRPr>
          </a:p>
          <a:p>
            <a:pPr>
              <a:lnSpc>
                <a:spcPct val="200000"/>
              </a:lnSpc>
            </a:pPr>
            <a:r>
              <a:rPr lang="pt-PT" sz="2400" dirty="0" err="1" smtClean="0">
                <a:latin typeface="Cooper Black" panose="0208090404030B020404" pitchFamily="18" charset="0"/>
              </a:rPr>
              <a:t>Water</a:t>
            </a:r>
            <a:endParaRPr lang="pt-PT" sz="2400" dirty="0" smtClean="0">
              <a:latin typeface="Cooper Black" panose="0208090404030B020404" pitchFamily="18" charset="0"/>
            </a:endParaRPr>
          </a:p>
          <a:p>
            <a:pPr>
              <a:lnSpc>
                <a:spcPct val="200000"/>
              </a:lnSpc>
            </a:pPr>
            <a:r>
              <a:rPr lang="pt-PT" sz="2400" dirty="0" err="1" smtClean="0">
                <a:latin typeface="Cooper Black" panose="0208090404030B020404" pitchFamily="18" charset="0"/>
              </a:rPr>
              <a:t>Mud</a:t>
            </a:r>
            <a:endParaRPr lang="pt-PT" sz="2400" dirty="0" smtClean="0">
              <a:latin typeface="Cooper Black" panose="0208090404030B020404" pitchFamily="18" charset="0"/>
            </a:endParaRPr>
          </a:p>
          <a:p>
            <a:pPr>
              <a:lnSpc>
                <a:spcPct val="200000"/>
              </a:lnSpc>
            </a:pPr>
            <a:r>
              <a:rPr lang="pt-PT" sz="2400" dirty="0" smtClean="0">
                <a:latin typeface="Cooper Black" panose="0208090404030B020404" pitchFamily="18" charset="0"/>
              </a:rPr>
              <a:t>Stones</a:t>
            </a:r>
            <a:endParaRPr lang="pt-PT" sz="24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87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Marcador de Posição de Conteúdo 3" descr="Imagem relacionada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19404"/>
            <a:ext cx="3312368" cy="410445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/>
          <p:cNvSpPr txBox="1"/>
          <p:nvPr/>
        </p:nvSpPr>
        <p:spPr>
          <a:xfrm>
            <a:off x="5148064" y="1700808"/>
            <a:ext cx="26642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PT" sz="2400" dirty="0" err="1" smtClean="0">
                <a:latin typeface="Cooper Black" panose="0208090404030B020404" pitchFamily="18" charset="0"/>
              </a:rPr>
              <a:t>Moisture</a:t>
            </a:r>
            <a:endParaRPr lang="pt-PT" sz="2400" dirty="0" smtClean="0">
              <a:latin typeface="Cooper Black" panose="0208090404030B020404" pitchFamily="18" charset="0"/>
            </a:endParaRPr>
          </a:p>
          <a:p>
            <a:pPr>
              <a:lnSpc>
                <a:spcPct val="200000"/>
              </a:lnSpc>
            </a:pPr>
            <a:r>
              <a:rPr lang="pt-PT" sz="2400" dirty="0" smtClean="0">
                <a:latin typeface="Cooper Black" panose="0208090404030B020404" pitchFamily="18" charset="0"/>
              </a:rPr>
              <a:t>Light</a:t>
            </a:r>
          </a:p>
          <a:p>
            <a:pPr>
              <a:lnSpc>
                <a:spcPct val="200000"/>
              </a:lnSpc>
            </a:pPr>
            <a:r>
              <a:rPr lang="pt-PT" sz="2400" dirty="0" err="1" smtClean="0">
                <a:latin typeface="Cooper Black" panose="0208090404030B020404" pitchFamily="18" charset="0"/>
              </a:rPr>
              <a:t>Temperature</a:t>
            </a:r>
            <a:endParaRPr lang="pt-PT" sz="2400" dirty="0" smtClean="0">
              <a:latin typeface="Cooper Black" panose="0208090404030B020404" pitchFamily="18" charset="0"/>
            </a:endParaRPr>
          </a:p>
          <a:p>
            <a:pPr>
              <a:lnSpc>
                <a:spcPct val="200000"/>
              </a:lnSpc>
            </a:pPr>
            <a:r>
              <a:rPr lang="pt-PT" sz="2400" dirty="0" err="1" smtClean="0">
                <a:latin typeface="Cooper Black" panose="0208090404030B020404" pitchFamily="18" charset="0"/>
              </a:rPr>
              <a:t>Air</a:t>
            </a:r>
            <a:endParaRPr lang="pt-PT" sz="24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18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365505" y="764704"/>
            <a:ext cx="6196405" cy="4454309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dirty="0">
                <a:solidFill>
                  <a:srgbClr val="002060"/>
                </a:solidFill>
                <a:latin typeface="Cooper Black" panose="0208090404030B020404" pitchFamily="18" charset="0"/>
              </a:rPr>
              <a:t>A landscape with great natural value and high pedagogical interest, characterized by extensive areas that provide the observation of fauna and flora.</a:t>
            </a:r>
            <a:endParaRPr lang="pt-PT" sz="2800" dirty="0">
              <a:solidFill>
                <a:srgbClr val="002060"/>
              </a:solidFill>
              <a:latin typeface="Cooper Black" panose="0208090404030B020404" pitchFamily="18" charset="0"/>
            </a:endParaRPr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4" name="Imagem 3" descr="Resultado de imagem para zona ribeirinha póvoa de sta iri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149080"/>
            <a:ext cx="5400040" cy="19723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842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547664" y="836712"/>
            <a:ext cx="6196405" cy="373836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t-PT" sz="4800" dirty="0" err="1" smtClean="0">
                <a:solidFill>
                  <a:srgbClr val="002060"/>
                </a:solidFill>
                <a:latin typeface="Cooper Black" panose="0208090404030B020404" pitchFamily="18" charset="0"/>
              </a:rPr>
              <a:t>Let’s</a:t>
            </a:r>
            <a:r>
              <a:rPr lang="pt-PT" sz="4800" dirty="0" smtClean="0">
                <a:solidFill>
                  <a:srgbClr val="002060"/>
                </a:solidFill>
                <a:latin typeface="Cooper Black" panose="0208090404030B020404" pitchFamily="18" charset="0"/>
              </a:rPr>
              <a:t> </a:t>
            </a:r>
            <a:r>
              <a:rPr lang="pt-PT" sz="4800" dirty="0" err="1" smtClean="0">
                <a:solidFill>
                  <a:srgbClr val="002060"/>
                </a:solidFill>
                <a:latin typeface="Cooper Black" panose="0208090404030B020404" pitchFamily="18" charset="0"/>
              </a:rPr>
              <a:t>write</a:t>
            </a:r>
            <a:r>
              <a:rPr lang="pt-PT" sz="4800" dirty="0" smtClean="0">
                <a:solidFill>
                  <a:srgbClr val="002060"/>
                </a:solidFill>
                <a:latin typeface="Cooper Black" panose="0208090404030B020404" pitchFamily="18" charset="0"/>
              </a:rPr>
              <a:t> </a:t>
            </a:r>
            <a:r>
              <a:rPr lang="pt-PT" sz="4800" dirty="0" err="1" smtClean="0">
                <a:solidFill>
                  <a:srgbClr val="002060"/>
                </a:solidFill>
                <a:latin typeface="Cooper Black" panose="0208090404030B020404" pitchFamily="18" charset="0"/>
              </a:rPr>
              <a:t>what</a:t>
            </a:r>
            <a:r>
              <a:rPr lang="pt-PT" sz="4800" dirty="0" smtClean="0">
                <a:solidFill>
                  <a:srgbClr val="002060"/>
                </a:solidFill>
                <a:latin typeface="Cooper Black" panose="0208090404030B020404" pitchFamily="18" charset="0"/>
              </a:rPr>
              <a:t> </a:t>
            </a:r>
            <a:r>
              <a:rPr lang="pt-PT" sz="4800" dirty="0" err="1" smtClean="0">
                <a:solidFill>
                  <a:srgbClr val="002060"/>
                </a:solidFill>
                <a:latin typeface="Cooper Black" panose="0208090404030B020404" pitchFamily="18" charset="0"/>
              </a:rPr>
              <a:t>we</a:t>
            </a:r>
            <a:r>
              <a:rPr lang="pt-PT" sz="4800" dirty="0" smtClean="0">
                <a:solidFill>
                  <a:srgbClr val="002060"/>
                </a:solidFill>
                <a:latin typeface="Cooper Black" panose="0208090404030B020404" pitchFamily="18" charset="0"/>
              </a:rPr>
              <a:t> </a:t>
            </a:r>
            <a:r>
              <a:rPr lang="pt-PT" sz="4800" dirty="0" err="1" smtClean="0">
                <a:solidFill>
                  <a:srgbClr val="002060"/>
                </a:solidFill>
                <a:latin typeface="Cooper Black" panose="0208090404030B020404" pitchFamily="18" charset="0"/>
              </a:rPr>
              <a:t>have</a:t>
            </a:r>
            <a:r>
              <a:rPr lang="pt-PT" sz="4800" dirty="0" smtClean="0">
                <a:solidFill>
                  <a:srgbClr val="002060"/>
                </a:solidFill>
                <a:latin typeface="Cooper Black" panose="0208090404030B020404" pitchFamily="18" charset="0"/>
              </a:rPr>
              <a:t> </a:t>
            </a:r>
            <a:r>
              <a:rPr lang="pt-PT" sz="4800" dirty="0" err="1" smtClean="0">
                <a:solidFill>
                  <a:srgbClr val="002060"/>
                </a:solidFill>
                <a:latin typeface="Cooper Black" panose="0208090404030B020404" pitchFamily="18" charset="0"/>
              </a:rPr>
              <a:t>learnt</a:t>
            </a:r>
            <a:r>
              <a:rPr lang="pt-PT" sz="4800" dirty="0" smtClean="0">
                <a:solidFill>
                  <a:srgbClr val="002060"/>
                </a:solidFill>
                <a:latin typeface="Cooper Black" panose="0208090404030B020404" pitchFamily="18" charset="0"/>
              </a:rPr>
              <a:t>!</a:t>
            </a:r>
          </a:p>
          <a:p>
            <a:pPr marL="0" indent="0" algn="ctr">
              <a:lnSpc>
                <a:spcPct val="150000"/>
              </a:lnSpc>
              <a:buNone/>
            </a:pPr>
            <a:endParaRPr lang="pt-PT" sz="4800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pic>
        <p:nvPicPr>
          <p:cNvPr id="4" name="Imagem 3" descr="Imagem relacionad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9" y="3140968"/>
            <a:ext cx="3012241" cy="25801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363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finete">
  <a:themeElements>
    <a:clrScheme name="Alfinete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Alfinet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lfine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58</TotalTime>
  <Words>67</Words>
  <Application>Microsoft Office PowerPoint</Application>
  <PresentationFormat>Apresentação no Ecrã (4:3)</PresentationFormat>
  <Paragraphs>25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16" baseType="lpstr">
      <vt:lpstr>Alfinete</vt:lpstr>
      <vt:lpstr>Let’s explore an ecosystem near us.</vt:lpstr>
      <vt:lpstr>Fauna </vt:lpstr>
      <vt:lpstr>Fish</vt:lpstr>
      <vt:lpstr>Beetle</vt:lpstr>
      <vt:lpstr>Spider</vt:lpstr>
      <vt:lpstr>Seagull</vt:lpstr>
      <vt:lpstr>Praying mantis</vt:lpstr>
      <vt:lpstr>Heron</vt:lpstr>
      <vt:lpstr>Butterfly</vt:lpstr>
      <vt:lpstr>Fly</vt:lpstr>
      <vt:lpstr>Millipedes</vt:lpstr>
      <vt:lpstr>Flora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Let’s explore an ecosystem near us.</dc:title>
  <dc:creator>user</dc:creator>
  <cp:lastModifiedBy>Julia Alves</cp:lastModifiedBy>
  <cp:revision>9</cp:revision>
  <dcterms:created xsi:type="dcterms:W3CDTF">2017-03-16T19:45:05Z</dcterms:created>
  <dcterms:modified xsi:type="dcterms:W3CDTF">2017-04-17T23:03:42Z</dcterms:modified>
</cp:coreProperties>
</file>